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435" r:id="rId2"/>
    <p:sldId id="404" r:id="rId3"/>
    <p:sldId id="403" r:id="rId4"/>
    <p:sldId id="393" r:id="rId5"/>
    <p:sldId id="400" r:id="rId6"/>
    <p:sldId id="433" r:id="rId7"/>
    <p:sldId id="432" r:id="rId8"/>
    <p:sldId id="406" r:id="rId9"/>
    <p:sldId id="410" r:id="rId10"/>
    <p:sldId id="411" r:id="rId11"/>
    <p:sldId id="412" r:id="rId12"/>
    <p:sldId id="413" r:id="rId13"/>
    <p:sldId id="414" r:id="rId14"/>
    <p:sldId id="415" r:id="rId15"/>
    <p:sldId id="416" r:id="rId16"/>
    <p:sldId id="417" r:id="rId17"/>
    <p:sldId id="418" r:id="rId18"/>
    <p:sldId id="434" r:id="rId19"/>
    <p:sldId id="419" r:id="rId20"/>
    <p:sldId id="420" r:id="rId21"/>
    <p:sldId id="422" r:id="rId22"/>
    <p:sldId id="424" r:id="rId23"/>
    <p:sldId id="425" r:id="rId24"/>
    <p:sldId id="426" r:id="rId25"/>
    <p:sldId id="428" r:id="rId26"/>
    <p:sldId id="429" r:id="rId27"/>
    <p:sldId id="431" r:id="rId28"/>
  </p:sldIdLst>
  <p:sldSz cx="9144000" cy="5143500" type="screen16x9"/>
  <p:notesSz cx="6858000" cy="9144000"/>
  <p:custDataLst>
    <p:tags r:id="rId30"/>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333333"/>
    <a:srgbClr val="1C1C1C"/>
    <a:srgbClr val="000000"/>
    <a:srgbClr val="5F5F5F"/>
    <a:srgbClr val="FCFCFC"/>
    <a:srgbClr val="CCD0D1"/>
    <a:srgbClr val="EED56C"/>
    <a:srgbClr val="D43E01"/>
    <a:srgbClr val="E8EA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16" autoAdjust="0"/>
    <p:restoredTop sz="94660"/>
  </p:normalViewPr>
  <p:slideViewPr>
    <p:cSldViewPr>
      <p:cViewPr varScale="1">
        <p:scale>
          <a:sx n="84" d="100"/>
          <a:sy n="84" d="100"/>
        </p:scale>
        <p:origin x="144" y="210"/>
      </p:cViewPr>
      <p:guideLst>
        <p:guide orient="horz" pos="1620"/>
        <p:guide pos="2880"/>
      </p:guideLst>
    </p:cSldViewPr>
  </p:slid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列1</c:v>
                </c:pt>
              </c:strCache>
            </c:strRef>
          </c:tx>
          <c:spPr>
            <a:solidFill>
              <a:schemeClr val="accent1"/>
            </a:solidFill>
            <a:ln>
              <a:noFill/>
            </a:ln>
            <a:effectLst/>
            <a:sp3d/>
          </c:spPr>
          <c:invertIfNegative val="0"/>
          <c:cat>
            <c:strRef>
              <c:f>Sheet1!$A$2:$A$4</c:f>
              <c:strCache>
                <c:ptCount val="3"/>
                <c:pt idx="0">
                  <c:v>添加标题</c:v>
                </c:pt>
                <c:pt idx="1">
                  <c:v>添加标题</c:v>
                </c:pt>
                <c:pt idx="2">
                  <c:v>添加标题</c:v>
                </c:pt>
              </c:strCache>
            </c:strRef>
          </c:cat>
          <c:val>
            <c:numRef>
              <c:f>Sheet1!$B$2:$B$4</c:f>
              <c:numCache>
                <c:formatCode>General</c:formatCode>
                <c:ptCount val="3"/>
                <c:pt idx="0">
                  <c:v>4.3</c:v>
                </c:pt>
                <c:pt idx="1">
                  <c:v>2.5</c:v>
                </c:pt>
                <c:pt idx="2">
                  <c:v>3.5</c:v>
                </c:pt>
              </c:numCache>
            </c:numRef>
          </c:val>
        </c:ser>
        <c:ser>
          <c:idx val="1"/>
          <c:order val="1"/>
          <c:tx>
            <c:strRef>
              <c:f>Sheet1!$C$1</c:f>
              <c:strCache>
                <c:ptCount val="1"/>
                <c:pt idx="0">
                  <c:v>列2</c:v>
                </c:pt>
              </c:strCache>
            </c:strRef>
          </c:tx>
          <c:spPr>
            <a:solidFill>
              <a:schemeClr val="accent2"/>
            </a:solidFill>
            <a:ln>
              <a:noFill/>
            </a:ln>
            <a:effectLst/>
            <a:sp3d/>
          </c:spPr>
          <c:invertIfNegative val="0"/>
          <c:cat>
            <c:strRef>
              <c:f>Sheet1!$A$2:$A$4</c:f>
              <c:strCache>
                <c:ptCount val="3"/>
                <c:pt idx="0">
                  <c:v>添加标题</c:v>
                </c:pt>
                <c:pt idx="1">
                  <c:v>添加标题</c:v>
                </c:pt>
                <c:pt idx="2">
                  <c:v>添加标题</c:v>
                </c:pt>
              </c:strCache>
            </c:strRef>
          </c:cat>
          <c:val>
            <c:numRef>
              <c:f>Sheet1!$C$2:$C$4</c:f>
              <c:numCache>
                <c:formatCode>General</c:formatCode>
                <c:ptCount val="3"/>
                <c:pt idx="0">
                  <c:v>2.4</c:v>
                </c:pt>
                <c:pt idx="1">
                  <c:v>4.4000000000000004</c:v>
                </c:pt>
                <c:pt idx="2">
                  <c:v>1.8</c:v>
                </c:pt>
              </c:numCache>
            </c:numRef>
          </c:val>
        </c:ser>
        <c:ser>
          <c:idx val="2"/>
          <c:order val="2"/>
          <c:tx>
            <c:strRef>
              <c:f>Sheet1!$D$1</c:f>
              <c:strCache>
                <c:ptCount val="1"/>
                <c:pt idx="0">
                  <c:v>列3</c:v>
                </c:pt>
              </c:strCache>
            </c:strRef>
          </c:tx>
          <c:spPr>
            <a:solidFill>
              <a:schemeClr val="accent3"/>
            </a:solidFill>
            <a:ln>
              <a:noFill/>
            </a:ln>
            <a:effectLst/>
            <a:sp3d/>
          </c:spPr>
          <c:invertIfNegative val="0"/>
          <c:cat>
            <c:strRef>
              <c:f>Sheet1!$A$2:$A$4</c:f>
              <c:strCache>
                <c:ptCount val="3"/>
                <c:pt idx="0">
                  <c:v>添加标题</c:v>
                </c:pt>
                <c:pt idx="1">
                  <c:v>添加标题</c:v>
                </c:pt>
                <c:pt idx="2">
                  <c:v>添加标题</c:v>
                </c:pt>
              </c:strCache>
            </c:strRef>
          </c:cat>
          <c:val>
            <c:numRef>
              <c:f>Sheet1!$D$2:$D$4</c:f>
              <c:numCache>
                <c:formatCode>General</c:formatCode>
                <c:ptCount val="3"/>
                <c:pt idx="0">
                  <c:v>2</c:v>
                </c:pt>
                <c:pt idx="1">
                  <c:v>2</c:v>
                </c:pt>
                <c:pt idx="2">
                  <c:v>3</c:v>
                </c:pt>
              </c:numCache>
            </c:numRef>
          </c:val>
        </c:ser>
        <c:dLbls>
          <c:showLegendKey val="0"/>
          <c:showVal val="0"/>
          <c:showCatName val="0"/>
          <c:showSerName val="0"/>
          <c:showPercent val="0"/>
          <c:showBubbleSize val="0"/>
        </c:dLbls>
        <c:gapWidth val="150"/>
        <c:axId val="603752152"/>
        <c:axId val="603752544"/>
      </c:barChart>
      <c:catAx>
        <c:axId val="603752152"/>
        <c:scaling>
          <c:orientation val="minMax"/>
        </c:scaling>
        <c:delete val="1"/>
        <c:axPos val="b"/>
        <c:numFmt formatCode="General" sourceLinked="1"/>
        <c:majorTickMark val="none"/>
        <c:minorTickMark val="none"/>
        <c:tickLblPos val="nextTo"/>
        <c:crossAx val="603752544"/>
        <c:crosses val="autoZero"/>
        <c:auto val="1"/>
        <c:lblAlgn val="ctr"/>
        <c:lblOffset val="100"/>
        <c:noMultiLvlLbl val="0"/>
      </c:catAx>
      <c:valAx>
        <c:axId val="603752544"/>
        <c:scaling>
          <c:orientation val="minMax"/>
        </c:scaling>
        <c:delete val="1"/>
        <c:axPos val="l"/>
        <c:majorGridlines>
          <c:spPr>
            <a:ln w="9525" cap="flat" cmpd="sng" algn="ctr">
              <a:solidFill>
                <a:schemeClr val="bg1">
                  <a:lumMod val="85000"/>
                </a:schemeClr>
              </a:solidFill>
              <a:prstDash val="solid"/>
              <a:round/>
            </a:ln>
            <a:effectLst/>
          </c:spPr>
        </c:majorGridlines>
        <c:numFmt formatCode="General" sourceLinked="1"/>
        <c:majorTickMark val="none"/>
        <c:minorTickMark val="none"/>
        <c:tickLblPos val="nextTo"/>
        <c:crossAx val="603752152"/>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a:effectLst>
              <a:innerShdw blurRad="127000" dist="50800" dir="13500000">
                <a:prstClr val="black">
                  <a:alpha val="30000"/>
                </a:prstClr>
              </a:innerShdw>
            </a:effectLst>
          </c:spPr>
          <c:dPt>
            <c:idx val="0"/>
            <c:bubble3D val="0"/>
            <c:spPr>
              <a:solidFill>
                <a:schemeClr val="accent1"/>
              </a:solidFill>
              <a:ln w="19050">
                <a:noFill/>
              </a:ln>
              <a:effectLst>
                <a:innerShdw blurRad="127000" dist="50800" dir="13500000">
                  <a:prstClr val="black">
                    <a:alpha val="30000"/>
                  </a:prstClr>
                </a:innerShdw>
              </a:effectLst>
            </c:spPr>
          </c:dPt>
          <c:dPt>
            <c:idx val="1"/>
            <c:bubble3D val="0"/>
            <c:spPr>
              <a:solidFill>
                <a:schemeClr val="bg1">
                  <a:lumMod val="85000"/>
                </a:schemeClr>
              </a:solidFill>
              <a:ln w="19050">
                <a:noFill/>
              </a:ln>
              <a:effectLst>
                <a:innerShdw blurRad="127000" dist="50800" dir="13500000">
                  <a:prstClr val="black">
                    <a:alpha val="30000"/>
                  </a:prstClr>
                </a:innerShdw>
              </a:effectLst>
            </c:spPr>
          </c:dPt>
          <c:cat>
            <c:strRef>
              <c:f>Sheet1!$A$2:$A$3</c:f>
              <c:strCache>
                <c:ptCount val="2"/>
                <c:pt idx="0">
                  <c:v>第一季度</c:v>
                </c:pt>
                <c:pt idx="1">
                  <c:v>第二季度</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6"/>
      </c:doughnutChart>
      <c:spPr>
        <a:noFill/>
        <a:ln>
          <a:noFill/>
        </a:ln>
        <a:effectLst/>
      </c:spPr>
    </c:plotArea>
    <c:plotVisOnly val="1"/>
    <c:dispBlanksAs val="gap"/>
    <c:showDLblsOverMax val="0"/>
  </c:chart>
  <c:spPr>
    <a:noFill/>
    <a:ln>
      <a:noFill/>
    </a:ln>
    <a:effectLst>
      <a:innerShdw blurRad="63500" dist="50800" dir="13500000">
        <a:prstClr val="black">
          <a:alpha val="50000"/>
        </a:prstClr>
      </a:innerShdw>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a:effectLst>
              <a:innerShdw blurRad="127000" dist="50800" dir="13500000">
                <a:prstClr val="black">
                  <a:alpha val="30000"/>
                </a:prstClr>
              </a:innerShdw>
            </a:effectLst>
          </c:spPr>
          <c:dPt>
            <c:idx val="0"/>
            <c:bubble3D val="0"/>
            <c:spPr>
              <a:solidFill>
                <a:schemeClr val="accent3"/>
              </a:solidFill>
              <a:ln w="19050">
                <a:noFill/>
              </a:ln>
              <a:effectLst>
                <a:innerShdw blurRad="127000" dist="50800" dir="13500000">
                  <a:prstClr val="black">
                    <a:alpha val="30000"/>
                  </a:prstClr>
                </a:innerShdw>
              </a:effectLst>
            </c:spPr>
          </c:dPt>
          <c:dPt>
            <c:idx val="1"/>
            <c:bubble3D val="0"/>
            <c:spPr>
              <a:solidFill>
                <a:schemeClr val="bg1">
                  <a:lumMod val="85000"/>
                </a:schemeClr>
              </a:solidFill>
              <a:ln w="19050">
                <a:noFill/>
              </a:ln>
              <a:effectLst>
                <a:innerShdw blurRad="127000" dist="50800" dir="13500000">
                  <a:prstClr val="black">
                    <a:alpha val="30000"/>
                  </a:prstClr>
                </a:innerShdw>
              </a:effectLst>
            </c:spPr>
          </c:dPt>
          <c:cat>
            <c:strRef>
              <c:f>Sheet1!$A$2:$A$3</c:f>
              <c:strCache>
                <c:ptCount val="2"/>
                <c:pt idx="0">
                  <c:v>第一季度</c:v>
                </c:pt>
                <c:pt idx="1">
                  <c:v>第二季度</c:v>
                </c:pt>
              </c:strCache>
            </c:strRef>
          </c:cat>
          <c:val>
            <c:numRef>
              <c:f>Sheet1!$B$2:$B$3</c:f>
              <c:numCache>
                <c:formatCode>General</c:formatCode>
                <c:ptCount val="2"/>
                <c:pt idx="0">
                  <c:v>75</c:v>
                </c:pt>
                <c:pt idx="1">
                  <c:v>25</c:v>
                </c:pt>
              </c:numCache>
            </c:numRef>
          </c:val>
        </c:ser>
        <c:dLbls>
          <c:showLegendKey val="0"/>
          <c:showVal val="0"/>
          <c:showCatName val="0"/>
          <c:showSerName val="0"/>
          <c:showPercent val="0"/>
          <c:showBubbleSize val="0"/>
          <c:showLeaderLines val="1"/>
        </c:dLbls>
        <c:firstSliceAng val="0"/>
        <c:holeSize val="86"/>
      </c:doughnutChart>
      <c:spPr>
        <a:noFill/>
        <a:ln>
          <a:noFill/>
        </a:ln>
        <a:effectLst/>
      </c:spPr>
    </c:plotArea>
    <c:plotVisOnly val="1"/>
    <c:dispBlanksAs val="gap"/>
    <c:showDLblsOverMax val="0"/>
  </c:chart>
  <c:spPr>
    <a:noFill/>
    <a:ln>
      <a:noFill/>
    </a:ln>
    <a:effectLst>
      <a:innerShdw blurRad="63500" dist="50800" dir="13500000">
        <a:prstClr val="black">
          <a:alpha val="50000"/>
        </a:prstClr>
      </a:innerShdw>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a:effectLst>
              <a:innerShdw blurRad="127000" dist="50800" dir="13500000">
                <a:prstClr val="black">
                  <a:alpha val="30000"/>
                </a:prstClr>
              </a:innerShdw>
            </a:effectLst>
          </c:spPr>
          <c:dPt>
            <c:idx val="0"/>
            <c:bubble3D val="0"/>
            <c:spPr>
              <a:solidFill>
                <a:schemeClr val="accent2"/>
              </a:solidFill>
              <a:ln w="19050">
                <a:noFill/>
              </a:ln>
              <a:effectLst>
                <a:innerShdw blurRad="127000" dist="50800" dir="13500000">
                  <a:prstClr val="black">
                    <a:alpha val="30000"/>
                  </a:prstClr>
                </a:innerShdw>
              </a:effectLst>
            </c:spPr>
          </c:dPt>
          <c:dPt>
            <c:idx val="1"/>
            <c:bubble3D val="0"/>
            <c:spPr>
              <a:solidFill>
                <a:schemeClr val="bg1">
                  <a:lumMod val="85000"/>
                </a:schemeClr>
              </a:solidFill>
              <a:ln w="19050">
                <a:noFill/>
              </a:ln>
              <a:effectLst>
                <a:innerShdw blurRad="127000" dist="50800" dir="13500000">
                  <a:prstClr val="black">
                    <a:alpha val="30000"/>
                  </a:prstClr>
                </a:innerShdw>
              </a:effectLst>
            </c:spPr>
          </c:dPt>
          <c:cat>
            <c:strRef>
              <c:f>Sheet1!$A$2:$A$3</c:f>
              <c:strCache>
                <c:ptCount val="2"/>
                <c:pt idx="0">
                  <c:v>第一季度</c:v>
                </c:pt>
                <c:pt idx="1">
                  <c:v>第二季度</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6"/>
      </c:doughnutChart>
      <c:spPr>
        <a:noFill/>
        <a:ln>
          <a:noFill/>
        </a:ln>
        <a:effectLst/>
      </c:spPr>
    </c:plotArea>
    <c:plotVisOnly val="1"/>
    <c:dispBlanksAs val="gap"/>
    <c:showDLblsOverMax val="0"/>
  </c:chart>
  <c:spPr>
    <a:noFill/>
    <a:ln>
      <a:noFill/>
    </a:ln>
    <a:effectLst>
      <a:innerShdw blurRad="63500" dist="50800" dir="13500000">
        <a:prstClr val="black">
          <a:alpha val="50000"/>
        </a:prstClr>
      </a:innerShdw>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673B58EF-4ABD-40F4-ACA4-FE81D742E6DD}" type="datetimeFigureOut">
              <a:rPr lang="zh-CN" altLang="en-US" smtClean="0"/>
              <a:t>2017/6/23</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11FC198-2D83-4DFC-8CDD-7D23AF44D411}" type="slidenum">
              <a:rPr lang="zh-CN" altLang="en-US" smtClean="0"/>
              <a:t>‹#›</a:t>
            </a:fld>
            <a:endParaRPr lang="zh-CN" altLang="en-US" dirty="0"/>
          </a:p>
        </p:txBody>
      </p:sp>
    </p:spTree>
    <p:extLst>
      <p:ext uri="{BB962C8B-B14F-4D97-AF65-F5344CB8AC3E}">
        <p14:creationId xmlns:p14="http://schemas.microsoft.com/office/powerpoint/2010/main" val="685037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1BF2980-540F-4F7F-A4CC-709C5E980331}" type="slidenum">
              <a:rPr lang="zh-CN" altLang="en-US" smtClean="0"/>
              <a:t>1</a:t>
            </a:fld>
            <a:endParaRPr lang="zh-CN" altLang="en-US"/>
          </a:p>
        </p:txBody>
      </p:sp>
    </p:spTree>
    <p:extLst>
      <p:ext uri="{BB962C8B-B14F-4D97-AF65-F5344CB8AC3E}">
        <p14:creationId xmlns:p14="http://schemas.microsoft.com/office/powerpoint/2010/main" val="3596664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10</a:t>
            </a:fld>
            <a:endParaRPr lang="zh-CN" altLang="en-US" dirty="0">
              <a:solidFill>
                <a:prstClr val="black"/>
              </a:solidFill>
            </a:endParaRPr>
          </a:p>
        </p:txBody>
      </p:sp>
    </p:spTree>
    <p:extLst>
      <p:ext uri="{BB962C8B-B14F-4D97-AF65-F5344CB8AC3E}">
        <p14:creationId xmlns:p14="http://schemas.microsoft.com/office/powerpoint/2010/main" val="2490908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11</a:t>
            </a:fld>
            <a:endParaRPr lang="zh-CN" altLang="en-US" dirty="0">
              <a:solidFill>
                <a:prstClr val="black"/>
              </a:solidFill>
            </a:endParaRPr>
          </a:p>
        </p:txBody>
      </p:sp>
    </p:spTree>
    <p:extLst>
      <p:ext uri="{BB962C8B-B14F-4D97-AF65-F5344CB8AC3E}">
        <p14:creationId xmlns:p14="http://schemas.microsoft.com/office/powerpoint/2010/main" val="1780917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12</a:t>
            </a:fld>
            <a:endParaRPr lang="zh-CN" altLang="en-US" dirty="0">
              <a:solidFill>
                <a:prstClr val="black"/>
              </a:solidFill>
            </a:endParaRPr>
          </a:p>
        </p:txBody>
      </p:sp>
    </p:spTree>
    <p:extLst>
      <p:ext uri="{BB962C8B-B14F-4D97-AF65-F5344CB8AC3E}">
        <p14:creationId xmlns:p14="http://schemas.microsoft.com/office/powerpoint/2010/main" val="440232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13</a:t>
            </a:fld>
            <a:endParaRPr lang="zh-CN" altLang="en-US" dirty="0">
              <a:solidFill>
                <a:prstClr val="black"/>
              </a:solidFill>
            </a:endParaRPr>
          </a:p>
        </p:txBody>
      </p:sp>
    </p:spTree>
    <p:extLst>
      <p:ext uri="{BB962C8B-B14F-4D97-AF65-F5344CB8AC3E}">
        <p14:creationId xmlns:p14="http://schemas.microsoft.com/office/powerpoint/2010/main" val="3285185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14</a:t>
            </a:fld>
            <a:endParaRPr lang="zh-CN" altLang="en-US" dirty="0">
              <a:solidFill>
                <a:prstClr val="black"/>
              </a:solidFill>
            </a:endParaRPr>
          </a:p>
        </p:txBody>
      </p:sp>
    </p:spTree>
    <p:extLst>
      <p:ext uri="{BB962C8B-B14F-4D97-AF65-F5344CB8AC3E}">
        <p14:creationId xmlns:p14="http://schemas.microsoft.com/office/powerpoint/2010/main" val="3865036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15</a:t>
            </a:fld>
            <a:endParaRPr lang="zh-CN" altLang="en-US" dirty="0">
              <a:solidFill>
                <a:prstClr val="black"/>
              </a:solidFill>
            </a:endParaRPr>
          </a:p>
        </p:txBody>
      </p:sp>
    </p:spTree>
    <p:extLst>
      <p:ext uri="{BB962C8B-B14F-4D97-AF65-F5344CB8AC3E}">
        <p14:creationId xmlns:p14="http://schemas.microsoft.com/office/powerpoint/2010/main" val="962285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16</a:t>
            </a:fld>
            <a:endParaRPr lang="zh-CN" altLang="en-US" dirty="0">
              <a:solidFill>
                <a:prstClr val="black"/>
              </a:solidFill>
            </a:endParaRPr>
          </a:p>
        </p:txBody>
      </p:sp>
    </p:spTree>
    <p:extLst>
      <p:ext uri="{BB962C8B-B14F-4D97-AF65-F5344CB8AC3E}">
        <p14:creationId xmlns:p14="http://schemas.microsoft.com/office/powerpoint/2010/main" val="4254802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17</a:t>
            </a:fld>
            <a:endParaRPr lang="zh-CN" altLang="en-US" dirty="0">
              <a:solidFill>
                <a:prstClr val="black"/>
              </a:solidFill>
            </a:endParaRPr>
          </a:p>
        </p:txBody>
      </p:sp>
    </p:spTree>
    <p:extLst>
      <p:ext uri="{BB962C8B-B14F-4D97-AF65-F5344CB8AC3E}">
        <p14:creationId xmlns:p14="http://schemas.microsoft.com/office/powerpoint/2010/main" val="1522214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18</a:t>
            </a:fld>
            <a:endParaRPr lang="zh-CN" altLang="en-US" dirty="0">
              <a:solidFill>
                <a:prstClr val="black"/>
              </a:solidFill>
            </a:endParaRPr>
          </a:p>
        </p:txBody>
      </p:sp>
    </p:spTree>
    <p:extLst>
      <p:ext uri="{BB962C8B-B14F-4D97-AF65-F5344CB8AC3E}">
        <p14:creationId xmlns:p14="http://schemas.microsoft.com/office/powerpoint/2010/main" val="1891646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19</a:t>
            </a:fld>
            <a:endParaRPr lang="zh-CN" altLang="en-US" dirty="0">
              <a:solidFill>
                <a:prstClr val="black"/>
              </a:solidFill>
            </a:endParaRPr>
          </a:p>
        </p:txBody>
      </p:sp>
    </p:spTree>
    <p:extLst>
      <p:ext uri="{BB962C8B-B14F-4D97-AF65-F5344CB8AC3E}">
        <p14:creationId xmlns:p14="http://schemas.microsoft.com/office/powerpoint/2010/main" val="1382168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a:t>
            </a:fld>
            <a:endParaRPr lang="zh-CN" altLang="en-US" dirty="0">
              <a:solidFill>
                <a:prstClr val="black"/>
              </a:solidFill>
            </a:endParaRPr>
          </a:p>
        </p:txBody>
      </p:sp>
    </p:spTree>
    <p:extLst>
      <p:ext uri="{BB962C8B-B14F-4D97-AF65-F5344CB8AC3E}">
        <p14:creationId xmlns:p14="http://schemas.microsoft.com/office/powerpoint/2010/main" val="739385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20</a:t>
            </a:fld>
            <a:endParaRPr lang="zh-CN" altLang="en-US" dirty="0">
              <a:solidFill>
                <a:prstClr val="black"/>
              </a:solidFill>
            </a:endParaRPr>
          </a:p>
        </p:txBody>
      </p:sp>
    </p:spTree>
    <p:extLst>
      <p:ext uri="{BB962C8B-B14F-4D97-AF65-F5344CB8AC3E}">
        <p14:creationId xmlns:p14="http://schemas.microsoft.com/office/powerpoint/2010/main" val="3589873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21</a:t>
            </a:fld>
            <a:endParaRPr lang="zh-CN" altLang="en-US" dirty="0">
              <a:solidFill>
                <a:prstClr val="black"/>
              </a:solidFill>
            </a:endParaRPr>
          </a:p>
        </p:txBody>
      </p:sp>
    </p:spTree>
    <p:extLst>
      <p:ext uri="{BB962C8B-B14F-4D97-AF65-F5344CB8AC3E}">
        <p14:creationId xmlns:p14="http://schemas.microsoft.com/office/powerpoint/2010/main" val="640263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22</a:t>
            </a:fld>
            <a:endParaRPr lang="zh-CN" altLang="en-US" dirty="0">
              <a:solidFill>
                <a:prstClr val="black"/>
              </a:solidFill>
            </a:endParaRPr>
          </a:p>
        </p:txBody>
      </p:sp>
    </p:spTree>
    <p:extLst>
      <p:ext uri="{BB962C8B-B14F-4D97-AF65-F5344CB8AC3E}">
        <p14:creationId xmlns:p14="http://schemas.microsoft.com/office/powerpoint/2010/main" val="224065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23</a:t>
            </a:fld>
            <a:endParaRPr lang="zh-CN" altLang="en-US" dirty="0">
              <a:solidFill>
                <a:prstClr val="black"/>
              </a:solidFill>
            </a:endParaRPr>
          </a:p>
        </p:txBody>
      </p:sp>
    </p:spTree>
    <p:extLst>
      <p:ext uri="{BB962C8B-B14F-4D97-AF65-F5344CB8AC3E}">
        <p14:creationId xmlns:p14="http://schemas.microsoft.com/office/powerpoint/2010/main" val="303492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24</a:t>
            </a:fld>
            <a:endParaRPr lang="zh-CN" altLang="en-US" dirty="0">
              <a:solidFill>
                <a:prstClr val="black"/>
              </a:solidFill>
            </a:endParaRPr>
          </a:p>
        </p:txBody>
      </p:sp>
    </p:spTree>
    <p:extLst>
      <p:ext uri="{BB962C8B-B14F-4D97-AF65-F5344CB8AC3E}">
        <p14:creationId xmlns:p14="http://schemas.microsoft.com/office/powerpoint/2010/main" val="2820480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25</a:t>
            </a:fld>
            <a:endParaRPr lang="zh-CN" altLang="en-US" dirty="0">
              <a:solidFill>
                <a:prstClr val="black"/>
              </a:solidFill>
            </a:endParaRPr>
          </a:p>
        </p:txBody>
      </p:sp>
    </p:spTree>
    <p:extLst>
      <p:ext uri="{BB962C8B-B14F-4D97-AF65-F5344CB8AC3E}">
        <p14:creationId xmlns:p14="http://schemas.microsoft.com/office/powerpoint/2010/main" val="3735967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26</a:t>
            </a:fld>
            <a:endParaRPr lang="zh-CN" altLang="en-US" dirty="0">
              <a:solidFill>
                <a:prstClr val="black"/>
              </a:solidFill>
            </a:endParaRPr>
          </a:p>
        </p:txBody>
      </p:sp>
    </p:spTree>
    <p:extLst>
      <p:ext uri="{BB962C8B-B14F-4D97-AF65-F5344CB8AC3E}">
        <p14:creationId xmlns:p14="http://schemas.microsoft.com/office/powerpoint/2010/main" val="3371132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27</a:t>
            </a:fld>
            <a:endParaRPr lang="zh-CN" altLang="en-US" dirty="0">
              <a:solidFill>
                <a:prstClr val="black"/>
              </a:solidFill>
            </a:endParaRPr>
          </a:p>
        </p:txBody>
      </p:sp>
    </p:spTree>
    <p:extLst>
      <p:ext uri="{BB962C8B-B14F-4D97-AF65-F5344CB8AC3E}">
        <p14:creationId xmlns:p14="http://schemas.microsoft.com/office/powerpoint/2010/main" val="1927703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dirty="0"/>
          </a:p>
        </p:txBody>
      </p:sp>
    </p:spTree>
    <p:extLst>
      <p:ext uri="{BB962C8B-B14F-4D97-AF65-F5344CB8AC3E}">
        <p14:creationId xmlns:p14="http://schemas.microsoft.com/office/powerpoint/2010/main" val="1097842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a:t>
            </a:fld>
            <a:endParaRPr lang="zh-CN" altLang="en-US" dirty="0"/>
          </a:p>
        </p:txBody>
      </p:sp>
    </p:spTree>
    <p:extLst>
      <p:ext uri="{BB962C8B-B14F-4D97-AF65-F5344CB8AC3E}">
        <p14:creationId xmlns:p14="http://schemas.microsoft.com/office/powerpoint/2010/main" val="816560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a:t>
            </a:fld>
            <a:endParaRPr lang="zh-CN" altLang="en-US" dirty="0"/>
          </a:p>
        </p:txBody>
      </p:sp>
    </p:spTree>
    <p:extLst>
      <p:ext uri="{BB962C8B-B14F-4D97-AF65-F5344CB8AC3E}">
        <p14:creationId xmlns:p14="http://schemas.microsoft.com/office/powerpoint/2010/main" val="957424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a:t>
            </a:fld>
            <a:endParaRPr lang="zh-CN" altLang="en-US" dirty="0"/>
          </a:p>
        </p:txBody>
      </p:sp>
    </p:spTree>
    <p:extLst>
      <p:ext uri="{BB962C8B-B14F-4D97-AF65-F5344CB8AC3E}">
        <p14:creationId xmlns:p14="http://schemas.microsoft.com/office/powerpoint/2010/main" val="491212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7</a:t>
            </a:fld>
            <a:endParaRPr lang="zh-CN" altLang="en-US" dirty="0"/>
          </a:p>
        </p:txBody>
      </p:sp>
    </p:spTree>
    <p:extLst>
      <p:ext uri="{BB962C8B-B14F-4D97-AF65-F5344CB8AC3E}">
        <p14:creationId xmlns:p14="http://schemas.microsoft.com/office/powerpoint/2010/main" val="3205360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8</a:t>
            </a:fld>
            <a:endParaRPr lang="zh-CN" altLang="en-US" dirty="0"/>
          </a:p>
        </p:txBody>
      </p:sp>
    </p:spTree>
    <p:extLst>
      <p:ext uri="{BB962C8B-B14F-4D97-AF65-F5344CB8AC3E}">
        <p14:creationId xmlns:p14="http://schemas.microsoft.com/office/powerpoint/2010/main" val="321764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9</a:t>
            </a:fld>
            <a:endParaRPr lang="zh-CN" altLang="en-US" dirty="0">
              <a:solidFill>
                <a:prstClr val="black"/>
              </a:solidFill>
            </a:endParaRPr>
          </a:p>
        </p:txBody>
      </p:sp>
    </p:spTree>
    <p:extLst>
      <p:ext uri="{BB962C8B-B14F-4D97-AF65-F5344CB8AC3E}">
        <p14:creationId xmlns:p14="http://schemas.microsoft.com/office/powerpoint/2010/main" val="4196965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4E37400-0646-4690-B3CD-AFE7E0746041}" type="datetimeFigureOut">
              <a:rPr lang="zh-CN" altLang="en-US" smtClean="0"/>
              <a:t>2017/6/23</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543FE73-A404-45C1-B77A-6DB3BD9EA953}"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2017/6/23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2017/6/23</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p14:dur="0" advTm="0"/>
    </mc:Choice>
    <mc:Fallback>
      <p:transition advTm="0"/>
    </mc:Fallback>
  </mc:AlternateContent>
  <p:txStyles>
    <p:title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7" name="图片 5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20" name="矩形 619"/>
          <p:cNvSpPr/>
          <p:nvPr/>
        </p:nvSpPr>
        <p:spPr>
          <a:xfrm>
            <a:off x="0" y="2967927"/>
            <a:ext cx="9144000" cy="13936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7" name="组合 596"/>
          <p:cNvGrpSpPr/>
          <p:nvPr/>
        </p:nvGrpSpPr>
        <p:grpSpPr>
          <a:xfrm>
            <a:off x="1747814" y="846409"/>
            <a:ext cx="1870428" cy="1870428"/>
            <a:chOff x="304800" y="673100"/>
            <a:chExt cx="4000500" cy="4000500"/>
          </a:xfrm>
          <a:effectLst>
            <a:outerShdw blurRad="444500" dist="254000" dir="8100000" algn="tr" rotWithShape="0">
              <a:prstClr val="black">
                <a:alpha val="50000"/>
              </a:prstClr>
            </a:outerShdw>
          </a:effectLst>
        </p:grpSpPr>
        <p:sp>
          <p:nvSpPr>
            <p:cNvPr id="598" name="同心圆 59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9" name="椭圆 59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0" name="椭圆 599"/>
          <p:cNvSpPr/>
          <p:nvPr/>
        </p:nvSpPr>
        <p:spPr>
          <a:xfrm>
            <a:off x="576178" y="1587425"/>
            <a:ext cx="677676" cy="677676"/>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椭圆 600"/>
          <p:cNvSpPr/>
          <p:nvPr/>
        </p:nvSpPr>
        <p:spPr>
          <a:xfrm>
            <a:off x="1898898" y="507680"/>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2" name="组合 601"/>
          <p:cNvGrpSpPr/>
          <p:nvPr/>
        </p:nvGrpSpPr>
        <p:grpSpPr>
          <a:xfrm>
            <a:off x="4870435" y="2666867"/>
            <a:ext cx="301060" cy="301060"/>
            <a:chOff x="304800" y="673100"/>
            <a:chExt cx="4000500" cy="4000500"/>
          </a:xfrm>
          <a:effectLst>
            <a:outerShdw blurRad="381000" dist="152400" dir="8100000" algn="tr" rotWithShape="0">
              <a:prstClr val="black">
                <a:alpha val="70000"/>
              </a:prstClr>
            </a:outerShdw>
          </a:effectLst>
        </p:grpSpPr>
        <p:sp>
          <p:nvSpPr>
            <p:cNvPr id="603" name="同心圆 60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4" name="椭圆 60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5" name="组合 604"/>
          <p:cNvGrpSpPr/>
          <p:nvPr/>
        </p:nvGrpSpPr>
        <p:grpSpPr>
          <a:xfrm>
            <a:off x="4044971" y="1641695"/>
            <a:ext cx="623903" cy="623903"/>
            <a:chOff x="304800" y="673100"/>
            <a:chExt cx="4000500" cy="4000500"/>
          </a:xfrm>
          <a:effectLst>
            <a:outerShdw blurRad="317500" dist="190500" dir="8100000" algn="tr" rotWithShape="0">
              <a:prstClr val="black">
                <a:alpha val="50000"/>
              </a:prstClr>
            </a:outerShdw>
          </a:effectLst>
        </p:grpSpPr>
        <p:sp>
          <p:nvSpPr>
            <p:cNvPr id="606" name="同心圆 60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7" name="椭圆 60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8" name="组合 607"/>
          <p:cNvGrpSpPr/>
          <p:nvPr/>
        </p:nvGrpSpPr>
        <p:grpSpPr>
          <a:xfrm>
            <a:off x="3590561" y="2545213"/>
            <a:ext cx="219777" cy="219777"/>
            <a:chOff x="304800" y="673100"/>
            <a:chExt cx="4000500" cy="4000500"/>
          </a:xfrm>
          <a:effectLst>
            <a:outerShdw blurRad="381000" dist="152400" dir="8100000" algn="tr" rotWithShape="0">
              <a:prstClr val="black">
                <a:alpha val="70000"/>
              </a:prstClr>
            </a:outerShdw>
          </a:effectLst>
        </p:grpSpPr>
        <p:sp>
          <p:nvSpPr>
            <p:cNvPr id="609" name="同心圆 60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0" name="椭圆 60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1" name="组合 610"/>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612" name="同心圆 6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3" name="椭圆 61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4" name="椭圆 613"/>
          <p:cNvSpPr/>
          <p:nvPr/>
        </p:nvSpPr>
        <p:spPr>
          <a:xfrm>
            <a:off x="4534785" y="1054817"/>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椭圆 614"/>
          <p:cNvSpPr/>
          <p:nvPr/>
        </p:nvSpPr>
        <p:spPr>
          <a:xfrm>
            <a:off x="4549298" y="4510926"/>
            <a:ext cx="137389" cy="137389"/>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6" name="组合 615"/>
          <p:cNvGrpSpPr/>
          <p:nvPr/>
        </p:nvGrpSpPr>
        <p:grpSpPr>
          <a:xfrm>
            <a:off x="7580013" y="3949930"/>
            <a:ext cx="713989" cy="713989"/>
            <a:chOff x="304800" y="673100"/>
            <a:chExt cx="4000500" cy="4000500"/>
          </a:xfrm>
          <a:effectLst>
            <a:outerShdw blurRad="317500" dist="190500" dir="8100000" algn="tr" rotWithShape="0">
              <a:prstClr val="black">
                <a:alpha val="50000"/>
              </a:prstClr>
            </a:outerShdw>
          </a:effectLst>
        </p:grpSpPr>
        <p:sp>
          <p:nvSpPr>
            <p:cNvPr id="617" name="同心圆 6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8" name="椭圆 6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2" name="TextBox 7"/>
          <p:cNvSpPr>
            <a:spLocks noChangeArrowheads="1"/>
          </p:cNvSpPr>
          <p:nvPr/>
        </p:nvSpPr>
        <p:spPr bwMode="auto">
          <a:xfrm>
            <a:off x="1113036" y="3170864"/>
            <a:ext cx="5578047"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a:r>
              <a:rPr lang="zh-CN" altLang="en-US" sz="3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工作计划</a:t>
            </a:r>
            <a:r>
              <a:rPr lang="zh-CN" altLang="en-US" sz="38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暨总结</a:t>
            </a:r>
            <a:r>
              <a:rPr lang="en-US" altLang="zh-CN" sz="38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PPT</a:t>
            </a:r>
            <a:r>
              <a:rPr lang="zh-CN" altLang="en-US" sz="38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模板</a:t>
            </a:r>
            <a:endParaRPr lang="zh-CN" altLang="en-US" sz="3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3" name="TextBox 7"/>
          <p:cNvSpPr>
            <a:spLocks noChangeArrowheads="1"/>
          </p:cNvSpPr>
          <p:nvPr/>
        </p:nvSpPr>
        <p:spPr bwMode="auto">
          <a:xfrm>
            <a:off x="1243855" y="3850715"/>
            <a:ext cx="44644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a:r>
              <a:rPr lang="zh-CN" altLang="en-US" sz="14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汇报人：千库网   汇报时间：</a:t>
            </a:r>
            <a:r>
              <a:rPr lang="en-US" altLang="zh-CN" sz="14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20xx</a:t>
            </a:r>
            <a:r>
              <a:rPr lang="zh-CN" altLang="en-US" sz="14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年</a:t>
            </a:r>
            <a:r>
              <a:rPr lang="en-US" altLang="zh-CN" sz="14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xx</a:t>
            </a:r>
            <a:r>
              <a:rPr lang="zh-CN" altLang="en-US" sz="14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月</a:t>
            </a:r>
            <a:endParaRPr lang="zh-CN" altLang="en-US" sz="1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624" name="直接连接符 623"/>
          <p:cNvCxnSpPr/>
          <p:nvPr/>
        </p:nvCxnSpPr>
        <p:spPr>
          <a:xfrm>
            <a:off x="1243855" y="3815698"/>
            <a:ext cx="5447228"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30" name="TextBox 213"/>
          <p:cNvSpPr txBox="1"/>
          <p:nvPr/>
        </p:nvSpPr>
        <p:spPr>
          <a:xfrm>
            <a:off x="1836482" y="1325753"/>
            <a:ext cx="1648208" cy="1015663"/>
          </a:xfrm>
          <a:prstGeom prst="rect">
            <a:avLst/>
          </a:prstGeom>
          <a:noFill/>
        </p:spPr>
        <p:txBody>
          <a:bodyPr wrap="none" rtlCol="0">
            <a:spAutoFit/>
          </a:bodyPr>
          <a:lstStyle/>
          <a:p>
            <a:r>
              <a:rPr lang="en-US" altLang="zh-CN" sz="6000" dirty="0" smtClean="0">
                <a:solidFill>
                  <a:schemeClr val="accent2"/>
                </a:solidFill>
                <a:effectLst>
                  <a:innerShdw blurRad="63500" dist="50800" dir="18900000">
                    <a:prstClr val="black">
                      <a:alpha val="50000"/>
                    </a:prstClr>
                  </a:innerShdw>
                </a:effectLst>
                <a:latin typeface="Impact" panose="020B0806030902050204" pitchFamily="34" charset="0"/>
                <a:ea typeface="微软雅黑" panose="020B0503020204020204" pitchFamily="34" charset="-122"/>
              </a:rPr>
              <a:t>201X</a:t>
            </a:r>
            <a:endParaRPr lang="zh-CN" altLang="en-US" sz="6000" dirty="0">
              <a:solidFill>
                <a:schemeClr val="accent2"/>
              </a:solidFill>
              <a:effectLst>
                <a:innerShdw blurRad="63500" dist="50800" dir="18900000">
                  <a:prstClr val="black">
                    <a:alpha val="50000"/>
                  </a:prstClr>
                </a:innerShdw>
              </a:effectLst>
              <a:latin typeface="Impact" panose="020B0806030902050204" pitchFamily="34" charset="0"/>
              <a:ea typeface="微软雅黑" panose="020B0503020204020204" pitchFamily="34" charset="-122"/>
            </a:endParaRPr>
          </a:p>
        </p:txBody>
      </p:sp>
      <p:pic>
        <p:nvPicPr>
          <p:cNvPr id="2" name="6.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810338" y="562536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399"/>
                                          </p:stCondLst>
                                        </p:cTn>
                                        <p:tgtEl>
                                          <p:spTgt spid="597"/>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597"/>
                                        </p:tgtEl>
                                        <p:attrNameLst>
                                          <p:attrName>style.visibility</p:attrName>
                                        </p:attrNameLst>
                                      </p:cBhvr>
                                      <p:to>
                                        <p:strVal val="visible"/>
                                      </p:to>
                                    </p:set>
                                    <p:anim calcmode="lin" valueType="num">
                                      <p:cBhvr>
                                        <p:cTn id="9" dur="400" fill="hold"/>
                                        <p:tgtEl>
                                          <p:spTgt spid="597"/>
                                        </p:tgtEl>
                                        <p:attrNameLst>
                                          <p:attrName>ppt_w</p:attrName>
                                        </p:attrNameLst>
                                      </p:cBhvr>
                                      <p:tavLst>
                                        <p:tav tm="0">
                                          <p:val>
                                            <p:fltVal val="0"/>
                                          </p:val>
                                        </p:tav>
                                        <p:tav tm="100000">
                                          <p:val>
                                            <p:strVal val="#ppt_w"/>
                                          </p:val>
                                        </p:tav>
                                      </p:tavLst>
                                    </p:anim>
                                    <p:anim calcmode="lin" valueType="num">
                                      <p:cBhvr>
                                        <p:cTn id="10" dur="400" fill="hold"/>
                                        <p:tgtEl>
                                          <p:spTgt spid="597"/>
                                        </p:tgtEl>
                                        <p:attrNameLst>
                                          <p:attrName>ppt_h</p:attrName>
                                        </p:attrNameLst>
                                      </p:cBhvr>
                                      <p:tavLst>
                                        <p:tav tm="0">
                                          <p:val>
                                            <p:fltVal val="0"/>
                                          </p:val>
                                        </p:tav>
                                        <p:tav tm="100000">
                                          <p:val>
                                            <p:strVal val="#ppt_h"/>
                                          </p:val>
                                        </p:tav>
                                      </p:tavLst>
                                    </p:anim>
                                    <p:animEffect transition="in" filter="fade">
                                      <p:cBhvr>
                                        <p:cTn id="11" dur="400"/>
                                        <p:tgtEl>
                                          <p:spTgt spid="597"/>
                                        </p:tgtEl>
                                      </p:cBhvr>
                                    </p:animEffect>
                                  </p:childTnLst>
                                </p:cTn>
                              </p:par>
                              <p:par>
                                <p:cTn id="12" presetID="64" presetClass="path" presetSubtype="0" fill="hold" nodeType="withEffect">
                                  <p:stCondLst>
                                    <p:cond delay="0"/>
                                  </p:stCondLst>
                                  <p:childTnLst>
                                    <p:animMotion origin="layout" path="M -4.72222E-6 -4.68026E-6 L 0.38872 0.84338 " pathEditMode="relative" rAng="0" ptsTypes="AA">
                                      <p:cBhvr>
                                        <p:cTn id="13" dur="400" spd="-100000" fill="hold"/>
                                        <p:tgtEl>
                                          <p:spTgt spid="597"/>
                                        </p:tgtEl>
                                        <p:attrNameLst>
                                          <p:attrName>ppt_x</p:attrName>
                                          <p:attrName>ppt_y</p:attrName>
                                        </p:attrNameLst>
                                      </p:cBhvr>
                                      <p:rCtr x="19427" y="42169"/>
                                    </p:animMotion>
                                  </p:childTnLst>
                                </p:cTn>
                              </p:par>
                              <p:par>
                                <p:cTn id="14" presetID="1" presetClass="entr" presetSubtype="0" fill="hold" grpId="0" nodeType="withEffect">
                                  <p:stCondLst>
                                    <p:cond delay="0"/>
                                  </p:stCondLst>
                                  <p:childTnLst>
                                    <p:set>
                                      <p:cBhvr>
                                        <p:cTn id="15" dur="1" fill="hold">
                                          <p:stCondLst>
                                            <p:cond delay="399"/>
                                          </p:stCondLst>
                                        </p:cTn>
                                        <p:tgtEl>
                                          <p:spTgt spid="601"/>
                                        </p:tgtEl>
                                        <p:attrNameLst>
                                          <p:attrName>style.visibility</p:attrName>
                                        </p:attrNameLst>
                                      </p:cBhvr>
                                      <p:to>
                                        <p:strVal val="visible"/>
                                      </p:to>
                                    </p:set>
                                  </p:childTnLst>
                                </p:cTn>
                              </p:par>
                              <p:par>
                                <p:cTn id="16" presetID="53" presetClass="entr" presetSubtype="16" fill="hold" grpId="1" nodeType="withEffect">
                                  <p:stCondLst>
                                    <p:cond delay="0"/>
                                  </p:stCondLst>
                                  <p:childTnLst>
                                    <p:set>
                                      <p:cBhvr>
                                        <p:cTn id="17" dur="1" fill="hold">
                                          <p:stCondLst>
                                            <p:cond delay="0"/>
                                          </p:stCondLst>
                                        </p:cTn>
                                        <p:tgtEl>
                                          <p:spTgt spid="601"/>
                                        </p:tgtEl>
                                        <p:attrNameLst>
                                          <p:attrName>style.visibility</p:attrName>
                                        </p:attrNameLst>
                                      </p:cBhvr>
                                      <p:to>
                                        <p:strVal val="visible"/>
                                      </p:to>
                                    </p:set>
                                    <p:anim calcmode="lin" valueType="num">
                                      <p:cBhvr>
                                        <p:cTn id="18" dur="400" fill="hold"/>
                                        <p:tgtEl>
                                          <p:spTgt spid="601"/>
                                        </p:tgtEl>
                                        <p:attrNameLst>
                                          <p:attrName>ppt_w</p:attrName>
                                        </p:attrNameLst>
                                      </p:cBhvr>
                                      <p:tavLst>
                                        <p:tav tm="0">
                                          <p:val>
                                            <p:fltVal val="0"/>
                                          </p:val>
                                        </p:tav>
                                        <p:tav tm="100000">
                                          <p:val>
                                            <p:strVal val="#ppt_w"/>
                                          </p:val>
                                        </p:tav>
                                      </p:tavLst>
                                    </p:anim>
                                    <p:anim calcmode="lin" valueType="num">
                                      <p:cBhvr>
                                        <p:cTn id="19" dur="400" fill="hold"/>
                                        <p:tgtEl>
                                          <p:spTgt spid="601"/>
                                        </p:tgtEl>
                                        <p:attrNameLst>
                                          <p:attrName>ppt_h</p:attrName>
                                        </p:attrNameLst>
                                      </p:cBhvr>
                                      <p:tavLst>
                                        <p:tav tm="0">
                                          <p:val>
                                            <p:fltVal val="0"/>
                                          </p:val>
                                        </p:tav>
                                        <p:tav tm="100000">
                                          <p:val>
                                            <p:strVal val="#ppt_h"/>
                                          </p:val>
                                        </p:tav>
                                      </p:tavLst>
                                    </p:anim>
                                    <p:animEffect transition="in" filter="fade">
                                      <p:cBhvr>
                                        <p:cTn id="20" dur="400"/>
                                        <p:tgtEl>
                                          <p:spTgt spid="601"/>
                                        </p:tgtEl>
                                      </p:cBhvr>
                                    </p:animEffect>
                                  </p:childTnLst>
                                </p:cTn>
                              </p:par>
                              <p:par>
                                <p:cTn id="21" presetID="64" presetClass="path" presetSubtype="0" fill="hold" grpId="2" nodeType="withEffect">
                                  <p:stCondLst>
                                    <p:cond delay="0"/>
                                  </p:stCondLst>
                                  <p:childTnLst>
                                    <p:animMotion origin="layout" path="M 2.77778E-6 2.422E-6 L 0.39375 -0.33797 " pathEditMode="relative" rAng="0" ptsTypes="AA">
                                      <p:cBhvr>
                                        <p:cTn id="22" dur="400" spd="-100000" fill="hold"/>
                                        <p:tgtEl>
                                          <p:spTgt spid="601"/>
                                        </p:tgtEl>
                                        <p:attrNameLst>
                                          <p:attrName>ppt_x</p:attrName>
                                          <p:attrName>ppt_y</p:attrName>
                                        </p:attrNameLst>
                                      </p:cBhvr>
                                      <p:rCtr x="19688" y="-16898"/>
                                    </p:animMotion>
                                  </p:childTnLst>
                                </p:cTn>
                              </p:par>
                              <p:par>
                                <p:cTn id="23" presetID="1" presetClass="entr" presetSubtype="0" fill="hold" nodeType="withEffect">
                                  <p:stCondLst>
                                    <p:cond delay="0"/>
                                  </p:stCondLst>
                                  <p:childTnLst>
                                    <p:set>
                                      <p:cBhvr>
                                        <p:cTn id="24" dur="1" fill="hold">
                                          <p:stCondLst>
                                            <p:cond delay="399"/>
                                          </p:stCondLst>
                                        </p:cTn>
                                        <p:tgtEl>
                                          <p:spTgt spid="602"/>
                                        </p:tgtEl>
                                        <p:attrNameLst>
                                          <p:attrName>style.visibility</p:attrName>
                                        </p:attrNameLst>
                                      </p:cBhvr>
                                      <p:to>
                                        <p:strVal val="visible"/>
                                      </p:to>
                                    </p:set>
                                  </p:childTnLst>
                                </p:cTn>
                              </p:par>
                              <p:par>
                                <p:cTn id="25" presetID="53" presetClass="entr" presetSubtype="16" fill="hold" nodeType="withEffect">
                                  <p:stCondLst>
                                    <p:cond delay="0"/>
                                  </p:stCondLst>
                                  <p:childTnLst>
                                    <p:set>
                                      <p:cBhvr>
                                        <p:cTn id="26" dur="1" fill="hold">
                                          <p:stCondLst>
                                            <p:cond delay="0"/>
                                          </p:stCondLst>
                                        </p:cTn>
                                        <p:tgtEl>
                                          <p:spTgt spid="602"/>
                                        </p:tgtEl>
                                        <p:attrNameLst>
                                          <p:attrName>style.visibility</p:attrName>
                                        </p:attrNameLst>
                                      </p:cBhvr>
                                      <p:to>
                                        <p:strVal val="visible"/>
                                      </p:to>
                                    </p:set>
                                    <p:anim calcmode="lin" valueType="num">
                                      <p:cBhvr>
                                        <p:cTn id="27" dur="400" fill="hold"/>
                                        <p:tgtEl>
                                          <p:spTgt spid="602"/>
                                        </p:tgtEl>
                                        <p:attrNameLst>
                                          <p:attrName>ppt_w</p:attrName>
                                        </p:attrNameLst>
                                      </p:cBhvr>
                                      <p:tavLst>
                                        <p:tav tm="0">
                                          <p:val>
                                            <p:fltVal val="0"/>
                                          </p:val>
                                        </p:tav>
                                        <p:tav tm="100000">
                                          <p:val>
                                            <p:strVal val="#ppt_w"/>
                                          </p:val>
                                        </p:tav>
                                      </p:tavLst>
                                    </p:anim>
                                    <p:anim calcmode="lin" valueType="num">
                                      <p:cBhvr>
                                        <p:cTn id="28" dur="400" fill="hold"/>
                                        <p:tgtEl>
                                          <p:spTgt spid="602"/>
                                        </p:tgtEl>
                                        <p:attrNameLst>
                                          <p:attrName>ppt_h</p:attrName>
                                        </p:attrNameLst>
                                      </p:cBhvr>
                                      <p:tavLst>
                                        <p:tav tm="0">
                                          <p:val>
                                            <p:fltVal val="0"/>
                                          </p:val>
                                        </p:tav>
                                        <p:tav tm="100000">
                                          <p:val>
                                            <p:strVal val="#ppt_h"/>
                                          </p:val>
                                        </p:tav>
                                      </p:tavLst>
                                    </p:anim>
                                    <p:animEffect transition="in" filter="fade">
                                      <p:cBhvr>
                                        <p:cTn id="29" dur="400"/>
                                        <p:tgtEl>
                                          <p:spTgt spid="602"/>
                                        </p:tgtEl>
                                      </p:cBhvr>
                                    </p:animEffect>
                                  </p:childTnLst>
                                </p:cTn>
                              </p:par>
                              <p:par>
                                <p:cTn id="30" presetID="64" presetClass="path" presetSubtype="0" fill="hold" nodeType="withEffect">
                                  <p:stCondLst>
                                    <p:cond delay="0"/>
                                  </p:stCondLst>
                                  <p:childTnLst>
                                    <p:animMotion origin="layout" path="M -5.55556E-7 -1.46123E-6 L 0.20451 0.58418 " pathEditMode="relative" rAng="0" ptsTypes="AA">
                                      <p:cBhvr>
                                        <p:cTn id="31" dur="400" spd="-100000" fill="hold"/>
                                        <p:tgtEl>
                                          <p:spTgt spid="602"/>
                                        </p:tgtEl>
                                        <p:attrNameLst>
                                          <p:attrName>ppt_x</p:attrName>
                                          <p:attrName>ppt_y</p:attrName>
                                        </p:attrNameLst>
                                      </p:cBhvr>
                                      <p:rCtr x="10226" y="29194"/>
                                    </p:animMotion>
                                  </p:childTnLst>
                                </p:cTn>
                              </p:par>
                              <p:par>
                                <p:cTn id="32" presetID="1" presetClass="entr" presetSubtype="0" fill="hold" nodeType="withEffect">
                                  <p:stCondLst>
                                    <p:cond delay="0"/>
                                  </p:stCondLst>
                                  <p:childTnLst>
                                    <p:set>
                                      <p:cBhvr>
                                        <p:cTn id="33" dur="1" fill="hold">
                                          <p:stCondLst>
                                            <p:cond delay="399"/>
                                          </p:stCondLst>
                                        </p:cTn>
                                        <p:tgtEl>
                                          <p:spTgt spid="605"/>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605"/>
                                        </p:tgtEl>
                                        <p:attrNameLst>
                                          <p:attrName>style.visibility</p:attrName>
                                        </p:attrNameLst>
                                      </p:cBhvr>
                                      <p:to>
                                        <p:strVal val="visible"/>
                                      </p:to>
                                    </p:set>
                                    <p:anim calcmode="lin" valueType="num">
                                      <p:cBhvr>
                                        <p:cTn id="36" dur="400" fill="hold"/>
                                        <p:tgtEl>
                                          <p:spTgt spid="605"/>
                                        </p:tgtEl>
                                        <p:attrNameLst>
                                          <p:attrName>ppt_w</p:attrName>
                                        </p:attrNameLst>
                                      </p:cBhvr>
                                      <p:tavLst>
                                        <p:tav tm="0">
                                          <p:val>
                                            <p:fltVal val="0"/>
                                          </p:val>
                                        </p:tav>
                                        <p:tav tm="100000">
                                          <p:val>
                                            <p:strVal val="#ppt_w"/>
                                          </p:val>
                                        </p:tav>
                                      </p:tavLst>
                                    </p:anim>
                                    <p:anim calcmode="lin" valueType="num">
                                      <p:cBhvr>
                                        <p:cTn id="37" dur="400" fill="hold"/>
                                        <p:tgtEl>
                                          <p:spTgt spid="605"/>
                                        </p:tgtEl>
                                        <p:attrNameLst>
                                          <p:attrName>ppt_h</p:attrName>
                                        </p:attrNameLst>
                                      </p:cBhvr>
                                      <p:tavLst>
                                        <p:tav tm="0">
                                          <p:val>
                                            <p:fltVal val="0"/>
                                          </p:val>
                                        </p:tav>
                                        <p:tav tm="100000">
                                          <p:val>
                                            <p:strVal val="#ppt_h"/>
                                          </p:val>
                                        </p:tav>
                                      </p:tavLst>
                                    </p:anim>
                                    <p:animEffect transition="in" filter="fade">
                                      <p:cBhvr>
                                        <p:cTn id="38" dur="400"/>
                                        <p:tgtEl>
                                          <p:spTgt spid="605"/>
                                        </p:tgtEl>
                                      </p:cBhvr>
                                    </p:animEffect>
                                  </p:childTnLst>
                                </p:cTn>
                              </p:par>
                              <p:par>
                                <p:cTn id="39" presetID="64" presetClass="path" presetSubtype="0" fill="hold" nodeType="withEffect">
                                  <p:stCondLst>
                                    <p:cond delay="0"/>
                                  </p:stCondLst>
                                  <p:childTnLst>
                                    <p:animMotion origin="layout" path="M 1.11111E-6 3.7037E-7 L -0.52465 -0.50957 " pathEditMode="relative" rAng="0" ptsTypes="AA">
                                      <p:cBhvr>
                                        <p:cTn id="40" dur="400" spd="-100000" fill="hold"/>
                                        <p:tgtEl>
                                          <p:spTgt spid="605"/>
                                        </p:tgtEl>
                                        <p:attrNameLst>
                                          <p:attrName>ppt_x</p:attrName>
                                          <p:attrName>ppt_y</p:attrName>
                                        </p:attrNameLst>
                                      </p:cBhvr>
                                      <p:rCtr x="-26233" y="-25494"/>
                                    </p:animMotion>
                                  </p:childTnLst>
                                </p:cTn>
                              </p:par>
                              <p:par>
                                <p:cTn id="41" presetID="1" presetClass="entr" presetSubtype="0" fill="hold" grpId="0" nodeType="withEffect">
                                  <p:stCondLst>
                                    <p:cond delay="0"/>
                                  </p:stCondLst>
                                  <p:childTnLst>
                                    <p:set>
                                      <p:cBhvr>
                                        <p:cTn id="42" dur="1" fill="hold">
                                          <p:stCondLst>
                                            <p:cond delay="399"/>
                                          </p:stCondLst>
                                        </p:cTn>
                                        <p:tgtEl>
                                          <p:spTgt spid="614"/>
                                        </p:tgtEl>
                                        <p:attrNameLst>
                                          <p:attrName>style.visibility</p:attrName>
                                        </p:attrNameLst>
                                      </p:cBhvr>
                                      <p:to>
                                        <p:strVal val="visible"/>
                                      </p:to>
                                    </p:set>
                                  </p:childTnLst>
                                </p:cTn>
                              </p:par>
                              <p:par>
                                <p:cTn id="43" presetID="53" presetClass="entr" presetSubtype="16" fill="hold" grpId="1" nodeType="withEffect">
                                  <p:stCondLst>
                                    <p:cond delay="0"/>
                                  </p:stCondLst>
                                  <p:childTnLst>
                                    <p:set>
                                      <p:cBhvr>
                                        <p:cTn id="44" dur="1" fill="hold">
                                          <p:stCondLst>
                                            <p:cond delay="0"/>
                                          </p:stCondLst>
                                        </p:cTn>
                                        <p:tgtEl>
                                          <p:spTgt spid="614"/>
                                        </p:tgtEl>
                                        <p:attrNameLst>
                                          <p:attrName>style.visibility</p:attrName>
                                        </p:attrNameLst>
                                      </p:cBhvr>
                                      <p:to>
                                        <p:strVal val="visible"/>
                                      </p:to>
                                    </p:set>
                                    <p:anim calcmode="lin" valueType="num">
                                      <p:cBhvr>
                                        <p:cTn id="45" dur="400" fill="hold"/>
                                        <p:tgtEl>
                                          <p:spTgt spid="614"/>
                                        </p:tgtEl>
                                        <p:attrNameLst>
                                          <p:attrName>ppt_w</p:attrName>
                                        </p:attrNameLst>
                                      </p:cBhvr>
                                      <p:tavLst>
                                        <p:tav tm="0">
                                          <p:val>
                                            <p:fltVal val="0"/>
                                          </p:val>
                                        </p:tav>
                                        <p:tav tm="100000">
                                          <p:val>
                                            <p:strVal val="#ppt_w"/>
                                          </p:val>
                                        </p:tav>
                                      </p:tavLst>
                                    </p:anim>
                                    <p:anim calcmode="lin" valueType="num">
                                      <p:cBhvr>
                                        <p:cTn id="46" dur="400" fill="hold"/>
                                        <p:tgtEl>
                                          <p:spTgt spid="614"/>
                                        </p:tgtEl>
                                        <p:attrNameLst>
                                          <p:attrName>ppt_h</p:attrName>
                                        </p:attrNameLst>
                                      </p:cBhvr>
                                      <p:tavLst>
                                        <p:tav tm="0">
                                          <p:val>
                                            <p:fltVal val="0"/>
                                          </p:val>
                                        </p:tav>
                                        <p:tav tm="100000">
                                          <p:val>
                                            <p:strVal val="#ppt_h"/>
                                          </p:val>
                                        </p:tav>
                                      </p:tavLst>
                                    </p:anim>
                                    <p:animEffect transition="in" filter="fade">
                                      <p:cBhvr>
                                        <p:cTn id="47" dur="400"/>
                                        <p:tgtEl>
                                          <p:spTgt spid="614"/>
                                        </p:tgtEl>
                                      </p:cBhvr>
                                    </p:animEffect>
                                  </p:childTnLst>
                                </p:cTn>
                              </p:par>
                              <p:par>
                                <p:cTn id="48" presetID="64" presetClass="path" presetSubtype="0" fill="hold" grpId="2" nodeType="withEffect">
                                  <p:stCondLst>
                                    <p:cond delay="0"/>
                                  </p:stCondLst>
                                  <p:childTnLst>
                                    <p:animMotion origin="layout" path="M -2.22222E-6 1.18319E-6 L 0.21702 -0.37071 " pathEditMode="relative" rAng="0" ptsTypes="AA">
                                      <p:cBhvr>
                                        <p:cTn id="49" dur="400" spd="-100000" fill="hold"/>
                                        <p:tgtEl>
                                          <p:spTgt spid="614"/>
                                        </p:tgtEl>
                                        <p:attrNameLst>
                                          <p:attrName>ppt_x</p:attrName>
                                          <p:attrName>ppt_y</p:attrName>
                                        </p:attrNameLst>
                                      </p:cBhvr>
                                      <p:rCtr x="10851" y="-18536"/>
                                    </p:animMotion>
                                  </p:childTnLst>
                                </p:cTn>
                              </p:par>
                              <p:par>
                                <p:cTn id="50" presetID="1" presetClass="entr" presetSubtype="0" fill="hold" grpId="0" nodeType="withEffect">
                                  <p:stCondLst>
                                    <p:cond delay="0"/>
                                  </p:stCondLst>
                                  <p:childTnLst>
                                    <p:set>
                                      <p:cBhvr>
                                        <p:cTn id="51" dur="1" fill="hold">
                                          <p:stCondLst>
                                            <p:cond delay="399"/>
                                          </p:stCondLst>
                                        </p:cTn>
                                        <p:tgtEl>
                                          <p:spTgt spid="615"/>
                                        </p:tgtEl>
                                        <p:attrNameLst>
                                          <p:attrName>style.visibility</p:attrName>
                                        </p:attrNameLst>
                                      </p:cBhvr>
                                      <p:to>
                                        <p:strVal val="visible"/>
                                      </p:to>
                                    </p:set>
                                  </p:childTnLst>
                                </p:cTn>
                              </p:par>
                              <p:par>
                                <p:cTn id="52" presetID="53" presetClass="entr" presetSubtype="16" fill="hold" grpId="1" nodeType="withEffect">
                                  <p:stCondLst>
                                    <p:cond delay="0"/>
                                  </p:stCondLst>
                                  <p:childTnLst>
                                    <p:set>
                                      <p:cBhvr>
                                        <p:cTn id="53" dur="1" fill="hold">
                                          <p:stCondLst>
                                            <p:cond delay="0"/>
                                          </p:stCondLst>
                                        </p:cTn>
                                        <p:tgtEl>
                                          <p:spTgt spid="615"/>
                                        </p:tgtEl>
                                        <p:attrNameLst>
                                          <p:attrName>style.visibility</p:attrName>
                                        </p:attrNameLst>
                                      </p:cBhvr>
                                      <p:to>
                                        <p:strVal val="visible"/>
                                      </p:to>
                                    </p:set>
                                    <p:anim calcmode="lin" valueType="num">
                                      <p:cBhvr>
                                        <p:cTn id="54" dur="400" fill="hold"/>
                                        <p:tgtEl>
                                          <p:spTgt spid="615"/>
                                        </p:tgtEl>
                                        <p:attrNameLst>
                                          <p:attrName>ppt_w</p:attrName>
                                        </p:attrNameLst>
                                      </p:cBhvr>
                                      <p:tavLst>
                                        <p:tav tm="0">
                                          <p:val>
                                            <p:fltVal val="0"/>
                                          </p:val>
                                        </p:tav>
                                        <p:tav tm="100000">
                                          <p:val>
                                            <p:strVal val="#ppt_w"/>
                                          </p:val>
                                        </p:tav>
                                      </p:tavLst>
                                    </p:anim>
                                    <p:anim calcmode="lin" valueType="num">
                                      <p:cBhvr>
                                        <p:cTn id="55" dur="400" fill="hold"/>
                                        <p:tgtEl>
                                          <p:spTgt spid="615"/>
                                        </p:tgtEl>
                                        <p:attrNameLst>
                                          <p:attrName>ppt_h</p:attrName>
                                        </p:attrNameLst>
                                      </p:cBhvr>
                                      <p:tavLst>
                                        <p:tav tm="0">
                                          <p:val>
                                            <p:fltVal val="0"/>
                                          </p:val>
                                        </p:tav>
                                        <p:tav tm="100000">
                                          <p:val>
                                            <p:strVal val="#ppt_h"/>
                                          </p:val>
                                        </p:tav>
                                      </p:tavLst>
                                    </p:anim>
                                    <p:animEffect transition="in" filter="fade">
                                      <p:cBhvr>
                                        <p:cTn id="56" dur="400"/>
                                        <p:tgtEl>
                                          <p:spTgt spid="615"/>
                                        </p:tgtEl>
                                      </p:cBhvr>
                                    </p:animEffect>
                                  </p:childTnLst>
                                </p:cTn>
                              </p:par>
                              <p:par>
                                <p:cTn id="57" presetID="64" presetClass="path" presetSubtype="0" fill="hold" grpId="2" nodeType="withEffect">
                                  <p:stCondLst>
                                    <p:cond delay="0"/>
                                  </p:stCondLst>
                                  <p:childTnLst>
                                    <p:animMotion origin="layout" path="M 5E-6 2.09762E-6 L -0.18855 -1.11369 " pathEditMode="relative" rAng="0" ptsTypes="AA">
                                      <p:cBhvr>
                                        <p:cTn id="58" dur="400" spd="-100000" fill="hold"/>
                                        <p:tgtEl>
                                          <p:spTgt spid="615"/>
                                        </p:tgtEl>
                                        <p:attrNameLst>
                                          <p:attrName>ppt_x</p:attrName>
                                          <p:attrName>ppt_y</p:attrName>
                                        </p:attrNameLst>
                                      </p:cBhvr>
                                      <p:rCtr x="-9427" y="-55700"/>
                                    </p:animMotion>
                                  </p:childTnLst>
                                </p:cTn>
                              </p:par>
                              <p:par>
                                <p:cTn id="59" presetID="1" presetClass="entr" presetSubtype="0" fill="hold" grpId="0" nodeType="withEffect">
                                  <p:stCondLst>
                                    <p:cond delay="0"/>
                                  </p:stCondLst>
                                  <p:childTnLst>
                                    <p:set>
                                      <p:cBhvr>
                                        <p:cTn id="60" dur="1" fill="hold">
                                          <p:stCondLst>
                                            <p:cond delay="399"/>
                                          </p:stCondLst>
                                        </p:cTn>
                                        <p:tgtEl>
                                          <p:spTgt spid="600"/>
                                        </p:tgtEl>
                                        <p:attrNameLst>
                                          <p:attrName>style.visibility</p:attrName>
                                        </p:attrNameLst>
                                      </p:cBhvr>
                                      <p:to>
                                        <p:strVal val="visible"/>
                                      </p:to>
                                    </p:set>
                                  </p:childTnLst>
                                </p:cTn>
                              </p:par>
                              <p:par>
                                <p:cTn id="61" presetID="53" presetClass="entr" presetSubtype="16" fill="hold" grpId="1" nodeType="withEffect">
                                  <p:stCondLst>
                                    <p:cond delay="0"/>
                                  </p:stCondLst>
                                  <p:childTnLst>
                                    <p:set>
                                      <p:cBhvr>
                                        <p:cTn id="62" dur="1" fill="hold">
                                          <p:stCondLst>
                                            <p:cond delay="0"/>
                                          </p:stCondLst>
                                        </p:cTn>
                                        <p:tgtEl>
                                          <p:spTgt spid="600"/>
                                        </p:tgtEl>
                                        <p:attrNameLst>
                                          <p:attrName>style.visibility</p:attrName>
                                        </p:attrNameLst>
                                      </p:cBhvr>
                                      <p:to>
                                        <p:strVal val="visible"/>
                                      </p:to>
                                    </p:set>
                                    <p:anim calcmode="lin" valueType="num">
                                      <p:cBhvr>
                                        <p:cTn id="63" dur="400" fill="hold"/>
                                        <p:tgtEl>
                                          <p:spTgt spid="600"/>
                                        </p:tgtEl>
                                        <p:attrNameLst>
                                          <p:attrName>ppt_w</p:attrName>
                                        </p:attrNameLst>
                                      </p:cBhvr>
                                      <p:tavLst>
                                        <p:tav tm="0">
                                          <p:val>
                                            <p:fltVal val="0"/>
                                          </p:val>
                                        </p:tav>
                                        <p:tav tm="100000">
                                          <p:val>
                                            <p:strVal val="#ppt_w"/>
                                          </p:val>
                                        </p:tav>
                                      </p:tavLst>
                                    </p:anim>
                                    <p:anim calcmode="lin" valueType="num">
                                      <p:cBhvr>
                                        <p:cTn id="64" dur="400" fill="hold"/>
                                        <p:tgtEl>
                                          <p:spTgt spid="600"/>
                                        </p:tgtEl>
                                        <p:attrNameLst>
                                          <p:attrName>ppt_h</p:attrName>
                                        </p:attrNameLst>
                                      </p:cBhvr>
                                      <p:tavLst>
                                        <p:tav tm="0">
                                          <p:val>
                                            <p:fltVal val="0"/>
                                          </p:val>
                                        </p:tav>
                                        <p:tav tm="100000">
                                          <p:val>
                                            <p:strVal val="#ppt_h"/>
                                          </p:val>
                                        </p:tav>
                                      </p:tavLst>
                                    </p:anim>
                                    <p:animEffect transition="in" filter="fade">
                                      <p:cBhvr>
                                        <p:cTn id="65" dur="400"/>
                                        <p:tgtEl>
                                          <p:spTgt spid="600"/>
                                        </p:tgtEl>
                                      </p:cBhvr>
                                    </p:animEffect>
                                  </p:childTnLst>
                                </p:cTn>
                              </p:par>
                              <p:par>
                                <p:cTn id="66" presetID="64" presetClass="path" presetSubtype="0" fill="hold" grpId="2" nodeType="withEffect">
                                  <p:stCondLst>
                                    <p:cond delay="0"/>
                                  </p:stCondLst>
                                  <p:childTnLst>
                                    <p:animMotion origin="layout" path="M 0 -2.71605E-6 L 0.12309 0.575 " pathEditMode="relative" rAng="0" ptsTypes="AA">
                                      <p:cBhvr>
                                        <p:cTn id="67" dur="400" spd="-100000" fill="hold"/>
                                        <p:tgtEl>
                                          <p:spTgt spid="600"/>
                                        </p:tgtEl>
                                        <p:attrNameLst>
                                          <p:attrName>ppt_x</p:attrName>
                                          <p:attrName>ppt_y</p:attrName>
                                        </p:attrNameLst>
                                      </p:cBhvr>
                                      <p:rCtr x="6146" y="28735"/>
                                    </p:animMotion>
                                  </p:childTnLst>
                                </p:cTn>
                              </p:par>
                              <p:par>
                                <p:cTn id="68" presetID="1" presetClass="entr" presetSubtype="0" fill="hold" nodeType="withEffect">
                                  <p:stCondLst>
                                    <p:cond delay="0"/>
                                  </p:stCondLst>
                                  <p:childTnLst>
                                    <p:set>
                                      <p:cBhvr>
                                        <p:cTn id="69" dur="1" fill="hold">
                                          <p:stCondLst>
                                            <p:cond delay="399"/>
                                          </p:stCondLst>
                                        </p:cTn>
                                        <p:tgtEl>
                                          <p:spTgt spid="608"/>
                                        </p:tgtEl>
                                        <p:attrNameLst>
                                          <p:attrName>style.visibility</p:attrName>
                                        </p:attrNameLst>
                                      </p:cBhvr>
                                      <p:to>
                                        <p:strVal val="visible"/>
                                      </p:to>
                                    </p:set>
                                  </p:childTnLst>
                                </p:cTn>
                              </p:par>
                              <p:par>
                                <p:cTn id="70" presetID="53" presetClass="entr" presetSubtype="16" fill="hold" nodeType="withEffect">
                                  <p:stCondLst>
                                    <p:cond delay="0"/>
                                  </p:stCondLst>
                                  <p:childTnLst>
                                    <p:set>
                                      <p:cBhvr>
                                        <p:cTn id="71" dur="1" fill="hold">
                                          <p:stCondLst>
                                            <p:cond delay="0"/>
                                          </p:stCondLst>
                                        </p:cTn>
                                        <p:tgtEl>
                                          <p:spTgt spid="608"/>
                                        </p:tgtEl>
                                        <p:attrNameLst>
                                          <p:attrName>style.visibility</p:attrName>
                                        </p:attrNameLst>
                                      </p:cBhvr>
                                      <p:to>
                                        <p:strVal val="visible"/>
                                      </p:to>
                                    </p:set>
                                    <p:anim calcmode="lin" valueType="num">
                                      <p:cBhvr>
                                        <p:cTn id="72" dur="400" fill="hold"/>
                                        <p:tgtEl>
                                          <p:spTgt spid="608"/>
                                        </p:tgtEl>
                                        <p:attrNameLst>
                                          <p:attrName>ppt_w</p:attrName>
                                        </p:attrNameLst>
                                      </p:cBhvr>
                                      <p:tavLst>
                                        <p:tav tm="0">
                                          <p:val>
                                            <p:fltVal val="0"/>
                                          </p:val>
                                        </p:tav>
                                        <p:tav tm="100000">
                                          <p:val>
                                            <p:strVal val="#ppt_w"/>
                                          </p:val>
                                        </p:tav>
                                      </p:tavLst>
                                    </p:anim>
                                    <p:anim calcmode="lin" valueType="num">
                                      <p:cBhvr>
                                        <p:cTn id="73" dur="400" fill="hold"/>
                                        <p:tgtEl>
                                          <p:spTgt spid="608"/>
                                        </p:tgtEl>
                                        <p:attrNameLst>
                                          <p:attrName>ppt_h</p:attrName>
                                        </p:attrNameLst>
                                      </p:cBhvr>
                                      <p:tavLst>
                                        <p:tav tm="0">
                                          <p:val>
                                            <p:fltVal val="0"/>
                                          </p:val>
                                        </p:tav>
                                        <p:tav tm="100000">
                                          <p:val>
                                            <p:strVal val="#ppt_h"/>
                                          </p:val>
                                        </p:tav>
                                      </p:tavLst>
                                    </p:anim>
                                    <p:animEffect transition="in" filter="fade">
                                      <p:cBhvr>
                                        <p:cTn id="74" dur="400"/>
                                        <p:tgtEl>
                                          <p:spTgt spid="608"/>
                                        </p:tgtEl>
                                      </p:cBhvr>
                                    </p:animEffect>
                                  </p:childTnLst>
                                </p:cTn>
                              </p:par>
                              <p:par>
                                <p:cTn id="75" presetID="64" presetClass="path" presetSubtype="0" fill="hold" nodeType="withEffect">
                                  <p:stCondLst>
                                    <p:cond delay="0"/>
                                  </p:stCondLst>
                                  <p:childTnLst>
                                    <p:animMotion origin="layout" path="M 2.5E-6 6.17284E-7 L -0.71736 -0.40556 " pathEditMode="relative" rAng="0" ptsTypes="AA">
                                      <p:cBhvr>
                                        <p:cTn id="76" dur="400" spd="-100000" fill="hold"/>
                                        <p:tgtEl>
                                          <p:spTgt spid="608"/>
                                        </p:tgtEl>
                                        <p:attrNameLst>
                                          <p:attrName>ppt_x</p:attrName>
                                          <p:attrName>ppt_y</p:attrName>
                                        </p:attrNameLst>
                                      </p:cBhvr>
                                      <p:rCtr x="-35868" y="-20278"/>
                                    </p:animMotion>
                                  </p:childTnLst>
                                </p:cTn>
                              </p:par>
                              <p:par>
                                <p:cTn id="77" presetID="1" presetClass="entr" presetSubtype="0" fill="hold" nodeType="withEffect">
                                  <p:stCondLst>
                                    <p:cond delay="0"/>
                                  </p:stCondLst>
                                  <p:childTnLst>
                                    <p:set>
                                      <p:cBhvr>
                                        <p:cTn id="78" dur="1" fill="hold">
                                          <p:stCondLst>
                                            <p:cond delay="399"/>
                                          </p:stCondLst>
                                        </p:cTn>
                                        <p:tgtEl>
                                          <p:spTgt spid="611"/>
                                        </p:tgtEl>
                                        <p:attrNameLst>
                                          <p:attrName>style.visibility</p:attrName>
                                        </p:attrNameLst>
                                      </p:cBhvr>
                                      <p:to>
                                        <p:strVal val="visible"/>
                                      </p:to>
                                    </p:set>
                                  </p:childTnLst>
                                </p:cTn>
                              </p:par>
                              <p:par>
                                <p:cTn id="79" presetID="53" presetClass="entr" presetSubtype="16" fill="hold" nodeType="withEffect">
                                  <p:stCondLst>
                                    <p:cond delay="0"/>
                                  </p:stCondLst>
                                  <p:childTnLst>
                                    <p:set>
                                      <p:cBhvr>
                                        <p:cTn id="80" dur="1" fill="hold">
                                          <p:stCondLst>
                                            <p:cond delay="0"/>
                                          </p:stCondLst>
                                        </p:cTn>
                                        <p:tgtEl>
                                          <p:spTgt spid="611"/>
                                        </p:tgtEl>
                                        <p:attrNameLst>
                                          <p:attrName>style.visibility</p:attrName>
                                        </p:attrNameLst>
                                      </p:cBhvr>
                                      <p:to>
                                        <p:strVal val="visible"/>
                                      </p:to>
                                    </p:set>
                                    <p:anim calcmode="lin" valueType="num">
                                      <p:cBhvr>
                                        <p:cTn id="81" dur="400" fill="hold"/>
                                        <p:tgtEl>
                                          <p:spTgt spid="611"/>
                                        </p:tgtEl>
                                        <p:attrNameLst>
                                          <p:attrName>ppt_w</p:attrName>
                                        </p:attrNameLst>
                                      </p:cBhvr>
                                      <p:tavLst>
                                        <p:tav tm="0">
                                          <p:val>
                                            <p:fltVal val="0"/>
                                          </p:val>
                                        </p:tav>
                                        <p:tav tm="100000">
                                          <p:val>
                                            <p:strVal val="#ppt_w"/>
                                          </p:val>
                                        </p:tav>
                                      </p:tavLst>
                                    </p:anim>
                                    <p:anim calcmode="lin" valueType="num">
                                      <p:cBhvr>
                                        <p:cTn id="82" dur="400" fill="hold"/>
                                        <p:tgtEl>
                                          <p:spTgt spid="611"/>
                                        </p:tgtEl>
                                        <p:attrNameLst>
                                          <p:attrName>ppt_h</p:attrName>
                                        </p:attrNameLst>
                                      </p:cBhvr>
                                      <p:tavLst>
                                        <p:tav tm="0">
                                          <p:val>
                                            <p:fltVal val="0"/>
                                          </p:val>
                                        </p:tav>
                                        <p:tav tm="100000">
                                          <p:val>
                                            <p:strVal val="#ppt_h"/>
                                          </p:val>
                                        </p:tav>
                                      </p:tavLst>
                                    </p:anim>
                                    <p:animEffect transition="in" filter="fade">
                                      <p:cBhvr>
                                        <p:cTn id="83" dur="400"/>
                                        <p:tgtEl>
                                          <p:spTgt spid="611"/>
                                        </p:tgtEl>
                                      </p:cBhvr>
                                    </p:animEffect>
                                  </p:childTnLst>
                                </p:cTn>
                              </p:par>
                              <p:par>
                                <p:cTn id="84" presetID="64" presetClass="path" presetSubtype="0" fill="hold" nodeType="withEffect">
                                  <p:stCondLst>
                                    <p:cond delay="0"/>
                                  </p:stCondLst>
                                  <p:childTnLst>
                                    <p:animMotion origin="layout" path="M -8.33333E-7 3.20988E-6 L 1.0349 -0.87346 " pathEditMode="relative" rAng="0" ptsTypes="AA">
                                      <p:cBhvr>
                                        <p:cTn id="85" dur="400" spd="-100000" fill="hold"/>
                                        <p:tgtEl>
                                          <p:spTgt spid="611"/>
                                        </p:tgtEl>
                                        <p:attrNameLst>
                                          <p:attrName>ppt_x</p:attrName>
                                          <p:attrName>ppt_y</p:attrName>
                                        </p:attrNameLst>
                                      </p:cBhvr>
                                      <p:rCtr x="51736" y="-43673"/>
                                    </p:animMotion>
                                  </p:childTnLst>
                                </p:cTn>
                              </p:par>
                              <p:par>
                                <p:cTn id="86" presetID="1" presetClass="entr" presetSubtype="0" fill="hold" nodeType="withEffect">
                                  <p:stCondLst>
                                    <p:cond delay="0"/>
                                  </p:stCondLst>
                                  <p:childTnLst>
                                    <p:set>
                                      <p:cBhvr>
                                        <p:cTn id="87" dur="1" fill="hold">
                                          <p:stCondLst>
                                            <p:cond delay="399"/>
                                          </p:stCondLst>
                                        </p:cTn>
                                        <p:tgtEl>
                                          <p:spTgt spid="616"/>
                                        </p:tgtEl>
                                        <p:attrNameLst>
                                          <p:attrName>style.visibility</p:attrName>
                                        </p:attrNameLst>
                                      </p:cBhvr>
                                      <p:to>
                                        <p:strVal val="visible"/>
                                      </p:to>
                                    </p:set>
                                  </p:childTnLst>
                                </p:cTn>
                              </p:par>
                              <p:par>
                                <p:cTn id="88" presetID="53" presetClass="entr" presetSubtype="16" fill="hold" nodeType="withEffect">
                                  <p:stCondLst>
                                    <p:cond delay="0"/>
                                  </p:stCondLst>
                                  <p:childTnLst>
                                    <p:set>
                                      <p:cBhvr>
                                        <p:cTn id="89" dur="1" fill="hold">
                                          <p:stCondLst>
                                            <p:cond delay="0"/>
                                          </p:stCondLst>
                                        </p:cTn>
                                        <p:tgtEl>
                                          <p:spTgt spid="616"/>
                                        </p:tgtEl>
                                        <p:attrNameLst>
                                          <p:attrName>style.visibility</p:attrName>
                                        </p:attrNameLst>
                                      </p:cBhvr>
                                      <p:to>
                                        <p:strVal val="visible"/>
                                      </p:to>
                                    </p:set>
                                    <p:anim calcmode="lin" valueType="num">
                                      <p:cBhvr>
                                        <p:cTn id="90" dur="400" fill="hold"/>
                                        <p:tgtEl>
                                          <p:spTgt spid="616"/>
                                        </p:tgtEl>
                                        <p:attrNameLst>
                                          <p:attrName>ppt_w</p:attrName>
                                        </p:attrNameLst>
                                      </p:cBhvr>
                                      <p:tavLst>
                                        <p:tav tm="0">
                                          <p:val>
                                            <p:fltVal val="0"/>
                                          </p:val>
                                        </p:tav>
                                        <p:tav tm="100000">
                                          <p:val>
                                            <p:strVal val="#ppt_w"/>
                                          </p:val>
                                        </p:tav>
                                      </p:tavLst>
                                    </p:anim>
                                    <p:anim calcmode="lin" valueType="num">
                                      <p:cBhvr>
                                        <p:cTn id="91" dur="400" fill="hold"/>
                                        <p:tgtEl>
                                          <p:spTgt spid="616"/>
                                        </p:tgtEl>
                                        <p:attrNameLst>
                                          <p:attrName>ppt_h</p:attrName>
                                        </p:attrNameLst>
                                      </p:cBhvr>
                                      <p:tavLst>
                                        <p:tav tm="0">
                                          <p:val>
                                            <p:fltVal val="0"/>
                                          </p:val>
                                        </p:tav>
                                        <p:tav tm="100000">
                                          <p:val>
                                            <p:strVal val="#ppt_h"/>
                                          </p:val>
                                        </p:tav>
                                      </p:tavLst>
                                    </p:anim>
                                    <p:animEffect transition="in" filter="fade">
                                      <p:cBhvr>
                                        <p:cTn id="92" dur="400"/>
                                        <p:tgtEl>
                                          <p:spTgt spid="616"/>
                                        </p:tgtEl>
                                      </p:cBhvr>
                                    </p:animEffect>
                                  </p:childTnLst>
                                </p:cTn>
                              </p:par>
                              <p:par>
                                <p:cTn id="93" presetID="64" presetClass="path" presetSubtype="0" fill="hold" nodeType="withEffect">
                                  <p:stCondLst>
                                    <p:cond delay="0"/>
                                  </p:stCondLst>
                                  <p:childTnLst>
                                    <p:animMotion origin="layout" path="M 4.44444E-6 4.32099E-6 L -0.64115 -0.9497 " pathEditMode="relative" rAng="0" ptsTypes="AA">
                                      <p:cBhvr>
                                        <p:cTn id="94" dur="400" spd="-100000" fill="hold"/>
                                        <p:tgtEl>
                                          <p:spTgt spid="616"/>
                                        </p:tgtEl>
                                        <p:attrNameLst>
                                          <p:attrName>ppt_x</p:attrName>
                                          <p:attrName>ppt_y</p:attrName>
                                        </p:attrNameLst>
                                      </p:cBhvr>
                                      <p:rCtr x="-32066" y="-47500"/>
                                    </p:animMotion>
                                  </p:childTnLst>
                                </p:cTn>
                              </p:par>
                            </p:childTnLst>
                          </p:cTn>
                        </p:par>
                        <p:par>
                          <p:cTn id="95" fill="hold">
                            <p:stCondLst>
                              <p:cond delay="400"/>
                            </p:stCondLst>
                            <p:childTnLst>
                              <p:par>
                                <p:cTn id="96" presetID="10" presetClass="entr" presetSubtype="0" fill="hold" grpId="0" nodeType="after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400"/>
                                        <p:tgtEl>
                                          <p:spTgt spid="30"/>
                                        </p:tgtEl>
                                      </p:cBhvr>
                                    </p:animEffect>
                                  </p:childTnLst>
                                </p:cTn>
                              </p:par>
                            </p:childTnLst>
                          </p:cTn>
                        </p:par>
                        <p:par>
                          <p:cTn id="99" fill="hold">
                            <p:stCondLst>
                              <p:cond delay="800"/>
                            </p:stCondLst>
                            <p:childTnLst>
                              <p:par>
                                <p:cTn id="100" presetID="22" presetClass="entr" presetSubtype="4" fill="hold" grpId="0" nodeType="afterEffect">
                                  <p:stCondLst>
                                    <p:cond delay="0"/>
                                  </p:stCondLst>
                                  <p:childTnLst>
                                    <p:set>
                                      <p:cBhvr>
                                        <p:cTn id="101" dur="1" fill="hold">
                                          <p:stCondLst>
                                            <p:cond delay="0"/>
                                          </p:stCondLst>
                                        </p:cTn>
                                        <p:tgtEl>
                                          <p:spTgt spid="620"/>
                                        </p:tgtEl>
                                        <p:attrNameLst>
                                          <p:attrName>style.visibility</p:attrName>
                                        </p:attrNameLst>
                                      </p:cBhvr>
                                      <p:to>
                                        <p:strVal val="visible"/>
                                      </p:to>
                                    </p:set>
                                    <p:animEffect transition="in" filter="wipe(down)">
                                      <p:cBhvr>
                                        <p:cTn id="102" dur="400"/>
                                        <p:tgtEl>
                                          <p:spTgt spid="620"/>
                                        </p:tgtEl>
                                      </p:cBhvr>
                                    </p:animEffect>
                                  </p:childTnLst>
                                </p:cTn>
                              </p:par>
                            </p:childTnLst>
                          </p:cTn>
                        </p:par>
                        <p:par>
                          <p:cTn id="103" fill="hold">
                            <p:stCondLst>
                              <p:cond delay="1200"/>
                            </p:stCondLst>
                            <p:childTnLst>
                              <p:par>
                                <p:cTn id="104" presetID="2" presetClass="entr" presetSubtype="8" fill="hold" nodeType="afterEffect">
                                  <p:stCondLst>
                                    <p:cond delay="0"/>
                                  </p:stCondLst>
                                  <p:childTnLst>
                                    <p:set>
                                      <p:cBhvr>
                                        <p:cTn id="105" dur="1" fill="hold">
                                          <p:stCondLst>
                                            <p:cond delay="0"/>
                                          </p:stCondLst>
                                        </p:cTn>
                                        <p:tgtEl>
                                          <p:spTgt spid="624"/>
                                        </p:tgtEl>
                                        <p:attrNameLst>
                                          <p:attrName>style.visibility</p:attrName>
                                        </p:attrNameLst>
                                      </p:cBhvr>
                                      <p:to>
                                        <p:strVal val="visible"/>
                                      </p:to>
                                    </p:set>
                                    <p:anim calcmode="lin" valueType="num">
                                      <p:cBhvr additive="base">
                                        <p:cTn id="106" dur="400" fill="hold"/>
                                        <p:tgtEl>
                                          <p:spTgt spid="624"/>
                                        </p:tgtEl>
                                        <p:attrNameLst>
                                          <p:attrName>ppt_x</p:attrName>
                                        </p:attrNameLst>
                                      </p:cBhvr>
                                      <p:tavLst>
                                        <p:tav tm="0">
                                          <p:val>
                                            <p:strVal val="0-#ppt_w/2"/>
                                          </p:val>
                                        </p:tav>
                                        <p:tav tm="100000">
                                          <p:val>
                                            <p:strVal val="#ppt_x"/>
                                          </p:val>
                                        </p:tav>
                                      </p:tavLst>
                                    </p:anim>
                                    <p:anim calcmode="lin" valueType="num">
                                      <p:cBhvr additive="base">
                                        <p:cTn id="107" dur="400" fill="hold"/>
                                        <p:tgtEl>
                                          <p:spTgt spid="624"/>
                                        </p:tgtEl>
                                        <p:attrNameLst>
                                          <p:attrName>ppt_y</p:attrName>
                                        </p:attrNameLst>
                                      </p:cBhvr>
                                      <p:tavLst>
                                        <p:tav tm="0">
                                          <p:val>
                                            <p:strVal val="#ppt_y"/>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grpId="0" nodeType="clickEffect">
                                  <p:stCondLst>
                                    <p:cond delay="0"/>
                                  </p:stCondLst>
                                  <p:childTnLst>
                                    <p:set>
                                      <p:cBhvr>
                                        <p:cTn id="111" dur="1" fill="hold">
                                          <p:stCondLst>
                                            <p:cond delay="0"/>
                                          </p:stCondLst>
                                        </p:cTn>
                                        <p:tgtEl>
                                          <p:spTgt spid="622"/>
                                        </p:tgtEl>
                                        <p:attrNameLst>
                                          <p:attrName>style.visibility</p:attrName>
                                        </p:attrNameLst>
                                      </p:cBhvr>
                                      <p:to>
                                        <p:strVal val="visible"/>
                                      </p:to>
                                    </p:set>
                                    <p:anim calcmode="lin" valueType="num">
                                      <p:cBhvr>
                                        <p:cTn id="112" dur="400" fill="hold"/>
                                        <p:tgtEl>
                                          <p:spTgt spid="622"/>
                                        </p:tgtEl>
                                        <p:attrNameLst>
                                          <p:attrName>ppt_w</p:attrName>
                                        </p:attrNameLst>
                                      </p:cBhvr>
                                      <p:tavLst>
                                        <p:tav tm="0">
                                          <p:val>
                                            <p:fltVal val="0"/>
                                          </p:val>
                                        </p:tav>
                                        <p:tav tm="100000">
                                          <p:val>
                                            <p:strVal val="#ppt_w"/>
                                          </p:val>
                                        </p:tav>
                                      </p:tavLst>
                                    </p:anim>
                                    <p:anim calcmode="lin" valueType="num">
                                      <p:cBhvr>
                                        <p:cTn id="113" dur="400" fill="hold"/>
                                        <p:tgtEl>
                                          <p:spTgt spid="622"/>
                                        </p:tgtEl>
                                        <p:attrNameLst>
                                          <p:attrName>ppt_h</p:attrName>
                                        </p:attrNameLst>
                                      </p:cBhvr>
                                      <p:tavLst>
                                        <p:tav tm="0">
                                          <p:val>
                                            <p:fltVal val="0"/>
                                          </p:val>
                                        </p:tav>
                                        <p:tav tm="100000">
                                          <p:val>
                                            <p:strVal val="#ppt_h"/>
                                          </p:val>
                                        </p:tav>
                                      </p:tavLst>
                                    </p:anim>
                                    <p:animEffect transition="in" filter="fade">
                                      <p:cBhvr>
                                        <p:cTn id="114" dur="400"/>
                                        <p:tgtEl>
                                          <p:spTgt spid="622"/>
                                        </p:tgtEl>
                                      </p:cBhvr>
                                    </p:animEffect>
                                  </p:childTnLst>
                                </p:cTn>
                              </p:par>
                            </p:childTnLst>
                          </p:cTn>
                        </p:par>
                      </p:childTnLst>
                    </p:cTn>
                  </p:par>
                  <p:par>
                    <p:cTn id="115" fill="hold">
                      <p:stCondLst>
                        <p:cond delay="indefinite"/>
                      </p:stCondLst>
                      <p:childTnLst>
                        <p:par>
                          <p:cTn id="116" fill="hold">
                            <p:stCondLst>
                              <p:cond delay="0"/>
                            </p:stCondLst>
                            <p:childTnLst>
                              <p:par>
                                <p:cTn id="117" presetID="53" presetClass="entr" presetSubtype="16" fill="hold" grpId="0" nodeType="clickEffect">
                                  <p:stCondLst>
                                    <p:cond delay="0"/>
                                  </p:stCondLst>
                                  <p:childTnLst>
                                    <p:set>
                                      <p:cBhvr>
                                        <p:cTn id="118" dur="1" fill="hold">
                                          <p:stCondLst>
                                            <p:cond delay="0"/>
                                          </p:stCondLst>
                                        </p:cTn>
                                        <p:tgtEl>
                                          <p:spTgt spid="623"/>
                                        </p:tgtEl>
                                        <p:attrNameLst>
                                          <p:attrName>style.visibility</p:attrName>
                                        </p:attrNameLst>
                                      </p:cBhvr>
                                      <p:to>
                                        <p:strVal val="visible"/>
                                      </p:to>
                                    </p:set>
                                    <p:anim calcmode="lin" valueType="num">
                                      <p:cBhvr>
                                        <p:cTn id="119" dur="400" fill="hold"/>
                                        <p:tgtEl>
                                          <p:spTgt spid="623"/>
                                        </p:tgtEl>
                                        <p:attrNameLst>
                                          <p:attrName>ppt_w</p:attrName>
                                        </p:attrNameLst>
                                      </p:cBhvr>
                                      <p:tavLst>
                                        <p:tav tm="0">
                                          <p:val>
                                            <p:fltVal val="0"/>
                                          </p:val>
                                        </p:tav>
                                        <p:tav tm="100000">
                                          <p:val>
                                            <p:strVal val="#ppt_w"/>
                                          </p:val>
                                        </p:tav>
                                      </p:tavLst>
                                    </p:anim>
                                    <p:anim calcmode="lin" valueType="num">
                                      <p:cBhvr>
                                        <p:cTn id="120" dur="400" fill="hold"/>
                                        <p:tgtEl>
                                          <p:spTgt spid="623"/>
                                        </p:tgtEl>
                                        <p:attrNameLst>
                                          <p:attrName>ppt_h</p:attrName>
                                        </p:attrNameLst>
                                      </p:cBhvr>
                                      <p:tavLst>
                                        <p:tav tm="0">
                                          <p:val>
                                            <p:fltVal val="0"/>
                                          </p:val>
                                        </p:tav>
                                        <p:tav tm="100000">
                                          <p:val>
                                            <p:strVal val="#ppt_h"/>
                                          </p:val>
                                        </p:tav>
                                      </p:tavLst>
                                    </p:anim>
                                    <p:animEffect transition="in" filter="fade">
                                      <p:cBhvr>
                                        <p:cTn id="121" dur="400"/>
                                        <p:tgtEl>
                                          <p:spTgt spid="62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100">
                <p:cTn id="122" repeatCount="indefinite" fill="hold" display="0">
                  <p:stCondLst>
                    <p:cond delay="indefinite"/>
                  </p:stCondLst>
                  <p:endCondLst>
                    <p:cond evt="onStopAudio" delay="0">
                      <p:tgtEl>
                        <p:sldTgt/>
                      </p:tgtEl>
                    </p:cond>
                  </p:endCondLst>
                </p:cTn>
                <p:tgtEl>
                  <p:spTgt spid="2"/>
                </p:tgtEl>
              </p:cMediaNode>
            </p:audio>
          </p:childTnLst>
        </p:cTn>
      </p:par>
    </p:tnLst>
    <p:bldLst>
      <p:bldP spid="620" grpId="0" animBg="1"/>
      <p:bldP spid="600" grpId="0" animBg="1"/>
      <p:bldP spid="600" grpId="1" animBg="1"/>
      <p:bldP spid="600" grpId="2" animBg="1"/>
      <p:bldP spid="601" grpId="0" animBg="1"/>
      <p:bldP spid="601" grpId="1" animBg="1"/>
      <p:bldP spid="601" grpId="2" animBg="1"/>
      <p:bldP spid="614" grpId="0" animBg="1"/>
      <p:bldP spid="614" grpId="1" animBg="1"/>
      <p:bldP spid="614" grpId="2" animBg="1"/>
      <p:bldP spid="615" grpId="0" animBg="1"/>
      <p:bldP spid="615" grpId="1" animBg="1"/>
      <p:bldP spid="615" grpId="2" animBg="1"/>
      <p:bldP spid="622" grpId="0"/>
      <p:bldP spid="623"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点击添加标题文字内容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4" name="空心弧 3"/>
          <p:cNvSpPr/>
          <p:nvPr/>
        </p:nvSpPr>
        <p:spPr>
          <a:xfrm rot="5400000">
            <a:off x="386026" y="1406854"/>
            <a:ext cx="3142978" cy="2924714"/>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cxnSp>
        <p:nvCxnSpPr>
          <p:cNvPr id="5" name="直接连接符 4"/>
          <p:cNvCxnSpPr/>
          <p:nvPr/>
        </p:nvCxnSpPr>
        <p:spPr bwMode="auto">
          <a:xfrm>
            <a:off x="2566927" y="1492084"/>
            <a:ext cx="144145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bwMode="auto">
          <a:xfrm>
            <a:off x="2616574" y="4282724"/>
            <a:ext cx="143986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auto">
          <a:xfrm>
            <a:off x="3438546" y="2438436"/>
            <a:ext cx="133413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34" idx="2"/>
          </p:cNvCxnSpPr>
          <p:nvPr/>
        </p:nvCxnSpPr>
        <p:spPr bwMode="auto">
          <a:xfrm>
            <a:off x="3294063" y="3423431"/>
            <a:ext cx="14407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961382" y="1136730"/>
            <a:ext cx="954089" cy="323157"/>
          </a:xfrm>
          <a:prstGeom prst="rect">
            <a:avLst/>
          </a:prstGeom>
        </p:spPr>
        <p:txBody>
          <a:bodyPr wrap="none" lIns="91431" tIns="45716" rIns="91431" bIns="45716">
            <a:spAutoFit/>
          </a:bodyPr>
          <a:lstStyle/>
          <a:p>
            <a:r>
              <a:rPr lang="zh-CN" altLang="en-US" sz="1500" dirty="0">
                <a:solidFill>
                  <a:schemeClr val="accent2"/>
                </a:solidFill>
                <a:latin typeface="+mj-ea"/>
                <a:ea typeface="+mj-ea"/>
              </a:rPr>
              <a:t>标题内容</a:t>
            </a:r>
          </a:p>
        </p:txBody>
      </p:sp>
      <p:sp>
        <p:nvSpPr>
          <p:cNvPr id="10" name="矩形 47"/>
          <p:cNvSpPr>
            <a:spLocks noChangeArrowheads="1"/>
          </p:cNvSpPr>
          <p:nvPr/>
        </p:nvSpPr>
        <p:spPr bwMode="auto">
          <a:xfrm>
            <a:off x="4932040" y="1369458"/>
            <a:ext cx="3043238" cy="553990"/>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prstClr val="black"/>
                </a:solidFill>
                <a:latin typeface="+mj-ea"/>
                <a:ea typeface="+mj-ea"/>
              </a:rPr>
              <a:t>点击输入简要文字内容，文字内容需概括精炼，不用多余的文字修饰，言简意赅的说明该项内容。</a:t>
            </a:r>
            <a:endParaRPr lang="en-US" altLang="zh-CN" sz="1000" dirty="0">
              <a:solidFill>
                <a:prstClr val="black"/>
              </a:solidFill>
              <a:latin typeface="+mj-ea"/>
              <a:ea typeface="+mj-ea"/>
            </a:endParaRPr>
          </a:p>
        </p:txBody>
      </p:sp>
      <p:grpSp>
        <p:nvGrpSpPr>
          <p:cNvPr id="11" name="组合 10"/>
          <p:cNvGrpSpPr/>
          <p:nvPr/>
        </p:nvGrpSpPr>
        <p:grpSpPr bwMode="auto">
          <a:xfrm>
            <a:off x="600323" y="1737476"/>
            <a:ext cx="2259643" cy="2259643"/>
            <a:chOff x="1103084" y="2155824"/>
            <a:chExt cx="3176815" cy="3176815"/>
          </a:xfrm>
        </p:grpSpPr>
        <p:sp>
          <p:nvSpPr>
            <p:cNvPr id="12" name="椭圆 11"/>
            <p:cNvSpPr/>
            <p:nvPr/>
          </p:nvSpPr>
          <p:spPr>
            <a:xfrm>
              <a:off x="1103084" y="2155824"/>
              <a:ext cx="3176815" cy="3176815"/>
            </a:xfrm>
            <a:prstGeom prst="ellipse">
              <a:avLst/>
            </a:prstGeom>
            <a:solidFill>
              <a:srgbClr val="CCD0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a:solidFill>
                  <a:prstClr val="white"/>
                </a:solidFill>
                <a:latin typeface="+mj-ea"/>
                <a:ea typeface="+mj-ea"/>
                <a:cs typeface="Arial" panose="020B0604020202020204" pitchFamily="34" charset="0"/>
              </a:endParaRPr>
            </a:p>
          </p:txBody>
        </p:sp>
        <p:sp>
          <p:nvSpPr>
            <p:cNvPr id="13" name="椭圆 12"/>
            <p:cNvSpPr/>
            <p:nvPr/>
          </p:nvSpPr>
          <p:spPr>
            <a:xfrm>
              <a:off x="1281790" y="2334530"/>
              <a:ext cx="2819403" cy="2819403"/>
            </a:xfrm>
            <a:prstGeom prst="ellipse">
              <a:avLst/>
            </a:prstGeom>
            <a:blipFill dpi="0" rotWithShape="1">
              <a:blip r:embed="rId3"/>
              <a:srcRect/>
              <a:stretch>
                <a:fillRect l="-20000" r="-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a:solidFill>
                  <a:prstClr val="white"/>
                </a:solidFill>
                <a:latin typeface="+mj-ea"/>
                <a:ea typeface="+mj-ea"/>
                <a:cs typeface="Arial" panose="020B0604020202020204" pitchFamily="34" charset="0"/>
              </a:endParaRPr>
            </a:p>
          </p:txBody>
        </p:sp>
      </p:grpSp>
      <p:sp>
        <p:nvSpPr>
          <p:cNvPr id="14" name="椭圆 13"/>
          <p:cNvSpPr/>
          <p:nvPr/>
        </p:nvSpPr>
        <p:spPr>
          <a:xfrm>
            <a:off x="2339752" y="1275606"/>
            <a:ext cx="373310" cy="373310"/>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1</a:t>
            </a:r>
            <a:endParaRPr lang="zh-CN" altLang="en-US" dirty="0">
              <a:solidFill>
                <a:prstClr val="white"/>
              </a:solidFill>
              <a:latin typeface="+mj-ea"/>
              <a:ea typeface="+mj-ea"/>
            </a:endParaRPr>
          </a:p>
        </p:txBody>
      </p:sp>
      <p:sp>
        <p:nvSpPr>
          <p:cNvPr id="15" name="椭圆 14"/>
          <p:cNvSpPr/>
          <p:nvPr/>
        </p:nvSpPr>
        <p:spPr>
          <a:xfrm>
            <a:off x="3131840" y="2236528"/>
            <a:ext cx="373310" cy="373310"/>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2</a:t>
            </a:r>
            <a:endParaRPr lang="zh-CN" altLang="en-US" dirty="0">
              <a:solidFill>
                <a:prstClr val="white"/>
              </a:solidFill>
              <a:latin typeface="+mj-ea"/>
              <a:ea typeface="+mj-ea"/>
            </a:endParaRPr>
          </a:p>
        </p:txBody>
      </p:sp>
      <p:sp>
        <p:nvSpPr>
          <p:cNvPr id="16" name="椭圆 15"/>
          <p:cNvSpPr/>
          <p:nvPr/>
        </p:nvSpPr>
        <p:spPr>
          <a:xfrm>
            <a:off x="3110900" y="3218921"/>
            <a:ext cx="373310" cy="373310"/>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3</a:t>
            </a:r>
            <a:endParaRPr lang="zh-CN" altLang="en-US" dirty="0">
              <a:solidFill>
                <a:prstClr val="white"/>
              </a:solidFill>
              <a:latin typeface="+mj-ea"/>
              <a:ea typeface="+mj-ea"/>
            </a:endParaRPr>
          </a:p>
        </p:txBody>
      </p:sp>
      <p:sp>
        <p:nvSpPr>
          <p:cNvPr id="17" name="椭圆 16"/>
          <p:cNvSpPr/>
          <p:nvPr/>
        </p:nvSpPr>
        <p:spPr>
          <a:xfrm>
            <a:off x="2339752" y="4069127"/>
            <a:ext cx="373310" cy="373310"/>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4</a:t>
            </a:r>
            <a:endParaRPr lang="zh-CN" altLang="en-US" dirty="0">
              <a:solidFill>
                <a:prstClr val="white"/>
              </a:solidFill>
              <a:latin typeface="+mj-ea"/>
              <a:ea typeface="+mj-ea"/>
            </a:endParaRPr>
          </a:p>
        </p:txBody>
      </p:sp>
      <p:grpSp>
        <p:nvGrpSpPr>
          <p:cNvPr id="18" name="组合 17"/>
          <p:cNvGrpSpPr/>
          <p:nvPr/>
        </p:nvGrpSpPr>
        <p:grpSpPr>
          <a:xfrm>
            <a:off x="3989630" y="1064722"/>
            <a:ext cx="858956" cy="858956"/>
            <a:chOff x="3989630" y="984316"/>
            <a:chExt cx="858956" cy="858956"/>
          </a:xfrm>
        </p:grpSpPr>
        <p:grpSp>
          <p:nvGrpSpPr>
            <p:cNvPr id="19" name="组合 18"/>
            <p:cNvGrpSpPr/>
            <p:nvPr/>
          </p:nvGrpSpPr>
          <p:grpSpPr>
            <a:xfrm>
              <a:off x="3989630" y="984316"/>
              <a:ext cx="858956" cy="858956"/>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24" name="椭圆 23"/>
              <p:cNvSpPr/>
              <p:nvPr/>
            </p:nvSpPr>
            <p:spPr>
              <a:xfrm>
                <a:off x="392112" y="760412"/>
                <a:ext cx="3825876" cy="382587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20" name="组合 54"/>
            <p:cNvGrpSpPr>
              <a:grpSpLocks noChangeAspect="1"/>
            </p:cNvGrpSpPr>
            <p:nvPr/>
          </p:nvGrpSpPr>
          <p:grpSpPr bwMode="auto">
            <a:xfrm>
              <a:off x="4230408" y="1145668"/>
              <a:ext cx="389996" cy="469766"/>
              <a:chOff x="3452849" y="2667439"/>
              <a:chExt cx="239345" cy="288607"/>
            </a:xfrm>
          </p:grpSpPr>
          <p:sp>
            <p:nvSpPr>
              <p:cNvPr id="21" name="Freeform 846"/>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chemeClr val="accent2"/>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sp>
            <p:nvSpPr>
              <p:cNvPr id="22" name="Freeform 847"/>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chemeClr val="accent2"/>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grpSp>
        <p:nvGrpSpPr>
          <p:cNvPr id="25" name="组合 24"/>
          <p:cNvGrpSpPr/>
          <p:nvPr/>
        </p:nvGrpSpPr>
        <p:grpSpPr>
          <a:xfrm>
            <a:off x="4684712" y="1948340"/>
            <a:ext cx="858956" cy="858956"/>
            <a:chOff x="4684712" y="1948340"/>
            <a:chExt cx="858956" cy="858956"/>
          </a:xfrm>
        </p:grpSpPr>
        <p:grpSp>
          <p:nvGrpSpPr>
            <p:cNvPr id="26" name="组合 25"/>
            <p:cNvGrpSpPr/>
            <p:nvPr/>
          </p:nvGrpSpPr>
          <p:grpSpPr>
            <a:xfrm>
              <a:off x="4684712" y="1948340"/>
              <a:ext cx="858956" cy="858956"/>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29" name="椭圆 2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27"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accent2"/>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nvGrpSpPr>
          <p:cNvPr id="30" name="组合 29"/>
          <p:cNvGrpSpPr/>
          <p:nvPr/>
        </p:nvGrpSpPr>
        <p:grpSpPr>
          <a:xfrm>
            <a:off x="4716016" y="2993953"/>
            <a:ext cx="858956" cy="858956"/>
            <a:chOff x="4716016" y="2993953"/>
            <a:chExt cx="858956" cy="858956"/>
          </a:xfrm>
        </p:grpSpPr>
        <p:grpSp>
          <p:nvGrpSpPr>
            <p:cNvPr id="31" name="组合 30"/>
            <p:cNvGrpSpPr/>
            <p:nvPr/>
          </p:nvGrpSpPr>
          <p:grpSpPr>
            <a:xfrm>
              <a:off x="4716016" y="2993953"/>
              <a:ext cx="858956" cy="858956"/>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34" name="椭圆 3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32"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chemeClr val="accent2"/>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nvGrpSpPr>
          <p:cNvPr id="35" name="组合 34"/>
          <p:cNvGrpSpPr/>
          <p:nvPr/>
        </p:nvGrpSpPr>
        <p:grpSpPr>
          <a:xfrm>
            <a:off x="3996846" y="3864636"/>
            <a:ext cx="858956" cy="858956"/>
            <a:chOff x="3996846" y="3864636"/>
            <a:chExt cx="858956" cy="858956"/>
          </a:xfrm>
        </p:grpSpPr>
        <p:grpSp>
          <p:nvGrpSpPr>
            <p:cNvPr id="36" name="组合 35"/>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39" name="椭圆 3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37"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accent2"/>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sp>
        <p:nvSpPr>
          <p:cNvPr id="40" name="矩形 39"/>
          <p:cNvSpPr/>
          <p:nvPr/>
        </p:nvSpPr>
        <p:spPr>
          <a:xfrm>
            <a:off x="5609454" y="1997065"/>
            <a:ext cx="954089" cy="323157"/>
          </a:xfrm>
          <a:prstGeom prst="rect">
            <a:avLst/>
          </a:prstGeom>
        </p:spPr>
        <p:txBody>
          <a:bodyPr wrap="none" lIns="91431" tIns="45716" rIns="91431" bIns="45716">
            <a:spAutoFit/>
          </a:bodyPr>
          <a:lstStyle/>
          <a:p>
            <a:r>
              <a:rPr lang="zh-CN" altLang="en-US" sz="1500" dirty="0">
                <a:solidFill>
                  <a:schemeClr val="accent2"/>
                </a:solidFill>
                <a:latin typeface="+mj-ea"/>
                <a:ea typeface="+mj-ea"/>
              </a:rPr>
              <a:t>标题内容</a:t>
            </a:r>
          </a:p>
        </p:txBody>
      </p:sp>
      <p:sp>
        <p:nvSpPr>
          <p:cNvPr id="41" name="矩形 47"/>
          <p:cNvSpPr>
            <a:spLocks noChangeArrowheads="1"/>
          </p:cNvSpPr>
          <p:nvPr/>
        </p:nvSpPr>
        <p:spPr bwMode="auto">
          <a:xfrm>
            <a:off x="5580112" y="2229793"/>
            <a:ext cx="3043238" cy="553990"/>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prstClr val="black"/>
                </a:solidFill>
                <a:latin typeface="+mj-ea"/>
                <a:ea typeface="+mj-ea"/>
              </a:rPr>
              <a:t>点击输入简要文字内容，文字内容需概括精炼，不用多余的文字修饰，言简意赅的说明该项内容。</a:t>
            </a:r>
            <a:endParaRPr lang="en-US" altLang="zh-CN" sz="1000" dirty="0">
              <a:solidFill>
                <a:prstClr val="black"/>
              </a:solidFill>
              <a:latin typeface="+mj-ea"/>
              <a:ea typeface="+mj-ea"/>
            </a:endParaRPr>
          </a:p>
        </p:txBody>
      </p:sp>
      <p:sp>
        <p:nvSpPr>
          <p:cNvPr id="42" name="矩形 41"/>
          <p:cNvSpPr/>
          <p:nvPr/>
        </p:nvSpPr>
        <p:spPr>
          <a:xfrm>
            <a:off x="5684012" y="3028040"/>
            <a:ext cx="954089" cy="323157"/>
          </a:xfrm>
          <a:prstGeom prst="rect">
            <a:avLst/>
          </a:prstGeom>
        </p:spPr>
        <p:txBody>
          <a:bodyPr wrap="none" lIns="91431" tIns="45716" rIns="91431" bIns="45716">
            <a:spAutoFit/>
          </a:bodyPr>
          <a:lstStyle/>
          <a:p>
            <a:r>
              <a:rPr lang="zh-CN" altLang="en-US" sz="1500" dirty="0">
                <a:solidFill>
                  <a:schemeClr val="accent2"/>
                </a:solidFill>
                <a:latin typeface="+mj-ea"/>
                <a:ea typeface="+mj-ea"/>
              </a:rPr>
              <a:t>标题内容</a:t>
            </a:r>
          </a:p>
        </p:txBody>
      </p:sp>
      <p:sp>
        <p:nvSpPr>
          <p:cNvPr id="43" name="矩形 47"/>
          <p:cNvSpPr>
            <a:spLocks noChangeArrowheads="1"/>
          </p:cNvSpPr>
          <p:nvPr/>
        </p:nvSpPr>
        <p:spPr bwMode="auto">
          <a:xfrm>
            <a:off x="5654670" y="3260768"/>
            <a:ext cx="3043238" cy="553990"/>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prstClr val="black"/>
                </a:solidFill>
                <a:latin typeface="+mj-ea"/>
                <a:ea typeface="+mj-ea"/>
              </a:rPr>
              <a:t>点击输入简要文字内容，文字内容需概括精炼，不用多余的文字修饰，言简意赅的说明该项内容。</a:t>
            </a:r>
            <a:endParaRPr lang="en-US" altLang="zh-CN" sz="1000" dirty="0">
              <a:solidFill>
                <a:prstClr val="black"/>
              </a:solidFill>
              <a:latin typeface="+mj-ea"/>
              <a:ea typeface="+mj-ea"/>
            </a:endParaRPr>
          </a:p>
        </p:txBody>
      </p:sp>
      <p:sp>
        <p:nvSpPr>
          <p:cNvPr id="44" name="矩形 43"/>
          <p:cNvSpPr/>
          <p:nvPr/>
        </p:nvSpPr>
        <p:spPr>
          <a:xfrm>
            <a:off x="5009017" y="3972459"/>
            <a:ext cx="954089" cy="323157"/>
          </a:xfrm>
          <a:prstGeom prst="rect">
            <a:avLst/>
          </a:prstGeom>
        </p:spPr>
        <p:txBody>
          <a:bodyPr wrap="none" lIns="91431" tIns="45716" rIns="91431" bIns="45716">
            <a:spAutoFit/>
          </a:bodyPr>
          <a:lstStyle/>
          <a:p>
            <a:r>
              <a:rPr lang="zh-CN" altLang="en-US" sz="1500" dirty="0">
                <a:solidFill>
                  <a:schemeClr val="accent2"/>
                </a:solidFill>
                <a:latin typeface="+mj-ea"/>
                <a:ea typeface="+mj-ea"/>
              </a:rPr>
              <a:t>标题内容</a:t>
            </a:r>
          </a:p>
        </p:txBody>
      </p:sp>
      <p:sp>
        <p:nvSpPr>
          <p:cNvPr id="45" name="矩形 47"/>
          <p:cNvSpPr>
            <a:spLocks noChangeArrowheads="1"/>
          </p:cNvSpPr>
          <p:nvPr/>
        </p:nvSpPr>
        <p:spPr bwMode="auto">
          <a:xfrm>
            <a:off x="4979675" y="4205187"/>
            <a:ext cx="3043238" cy="553990"/>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prstClr val="black"/>
                </a:solidFill>
                <a:latin typeface="+mj-ea"/>
                <a:ea typeface="+mj-ea"/>
              </a:rPr>
              <a:t>点击输入简要文字内容，文字内容需概括精炼，不用多余的文字修饰，言简意赅的说明该项内容。</a:t>
            </a:r>
            <a:endParaRPr lang="en-US" altLang="zh-CN" sz="1000" dirty="0">
              <a:solidFill>
                <a:prstClr val="black"/>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400" fill="hold"/>
                                            <p:tgtEl>
                                              <p:spTgt spid="11"/>
                                            </p:tgtEl>
                                            <p:attrNameLst>
                                              <p:attrName>ppt_w</p:attrName>
                                            </p:attrNameLst>
                                          </p:cBhvr>
                                          <p:tavLst>
                                            <p:tav tm="0">
                                              <p:val>
                                                <p:fltVal val="0"/>
                                              </p:val>
                                            </p:tav>
                                            <p:tav tm="100000">
                                              <p:val>
                                                <p:strVal val="#ppt_w"/>
                                              </p:val>
                                            </p:tav>
                                          </p:tavLst>
                                        </p:anim>
                                        <p:anim calcmode="lin" valueType="num">
                                          <p:cBhvr>
                                            <p:cTn id="8" dur="400" fill="hold"/>
                                            <p:tgtEl>
                                              <p:spTgt spid="11"/>
                                            </p:tgtEl>
                                            <p:attrNameLst>
                                              <p:attrName>ppt_h</p:attrName>
                                            </p:attrNameLst>
                                          </p:cBhvr>
                                          <p:tavLst>
                                            <p:tav tm="0">
                                              <p:val>
                                                <p:fltVal val="0"/>
                                              </p:val>
                                            </p:tav>
                                            <p:tav tm="100000">
                                              <p:val>
                                                <p:strVal val="#ppt_h"/>
                                              </p:val>
                                            </p:tav>
                                          </p:tavLst>
                                        </p:anim>
                                        <p:animEffect transition="in" filter="fade">
                                          <p:cBhvr>
                                            <p:cTn id="9" dur="400"/>
                                            <p:tgtEl>
                                              <p:spTgt spid="11"/>
                                            </p:tgtEl>
                                          </p:cBhvr>
                                        </p:animEffect>
                                      </p:childTnLst>
                                    </p:cTn>
                                  </p:par>
                                </p:childTnLst>
                              </p:cTn>
                            </p:par>
                            <p:par>
                              <p:cTn id="10" fill="hold">
                                <p:stCondLst>
                                  <p:cond delay="400"/>
                                </p:stCondLst>
                                <p:childTnLst>
                                  <p:par>
                                    <p:cTn id="11" presetID="22"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400"/>
                                            <p:tgtEl>
                                              <p:spTgt spid="4"/>
                                            </p:tgtEl>
                                          </p:cBhvr>
                                        </p:animEffect>
                                      </p:childTnLst>
                                    </p:cTn>
                                  </p:par>
                                </p:childTnLst>
                              </p:cTn>
                            </p:par>
                            <p:par>
                              <p:cTn id="14" fill="hold">
                                <p:stCondLst>
                                  <p:cond delay="800"/>
                                </p:stCondLst>
                                <p:childTnLst>
                                  <p:par>
                                    <p:cTn id="15" presetID="53" presetClass="entr" presetSubtype="16"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400" fill="hold"/>
                                            <p:tgtEl>
                                              <p:spTgt spid="14"/>
                                            </p:tgtEl>
                                            <p:attrNameLst>
                                              <p:attrName>ppt_w</p:attrName>
                                            </p:attrNameLst>
                                          </p:cBhvr>
                                          <p:tavLst>
                                            <p:tav tm="0">
                                              <p:val>
                                                <p:fltVal val="0"/>
                                              </p:val>
                                            </p:tav>
                                            <p:tav tm="100000">
                                              <p:val>
                                                <p:strVal val="#ppt_w"/>
                                              </p:val>
                                            </p:tav>
                                          </p:tavLst>
                                        </p:anim>
                                        <p:anim calcmode="lin" valueType="num">
                                          <p:cBhvr>
                                            <p:cTn id="18" dur="400" fill="hold"/>
                                            <p:tgtEl>
                                              <p:spTgt spid="14"/>
                                            </p:tgtEl>
                                            <p:attrNameLst>
                                              <p:attrName>ppt_h</p:attrName>
                                            </p:attrNameLst>
                                          </p:cBhvr>
                                          <p:tavLst>
                                            <p:tav tm="0">
                                              <p:val>
                                                <p:fltVal val="0"/>
                                              </p:val>
                                            </p:tav>
                                            <p:tav tm="100000">
                                              <p:val>
                                                <p:strVal val="#ppt_h"/>
                                              </p:val>
                                            </p:tav>
                                          </p:tavLst>
                                        </p:anim>
                                        <p:animEffect transition="in" filter="fade">
                                          <p:cBhvr>
                                            <p:cTn id="19" dur="400"/>
                                            <p:tgtEl>
                                              <p:spTgt spid="14"/>
                                            </p:tgtEl>
                                          </p:cBhvr>
                                        </p:animEffect>
                                      </p:childTnLst>
                                    </p:cTn>
                                  </p:par>
                                </p:childTnLst>
                              </p:cTn>
                            </p:par>
                            <p:par>
                              <p:cTn id="20" fill="hold">
                                <p:stCondLst>
                                  <p:cond delay="12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400"/>
                                            <p:tgtEl>
                                              <p:spTgt spid="5"/>
                                            </p:tgtEl>
                                          </p:cBhvr>
                                        </p:animEffect>
                                      </p:childTnLst>
                                    </p:cTn>
                                  </p:par>
                                </p:childTnLst>
                              </p:cTn>
                            </p:par>
                            <p:par>
                              <p:cTn id="24" fill="hold">
                                <p:stCondLst>
                                  <p:cond delay="1600"/>
                                </p:stCondLst>
                                <p:childTnLst>
                                  <p:par>
                                    <p:cTn id="25" presetID="2" presetClass="entr" presetSubtype="2" fill="hold" nodeType="afterEffect" p14:presetBounceEnd="40000">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14:bounceEnd="40000">
                                          <p:cBhvr additive="base">
                                            <p:cTn id="27" dur="400" fill="hold"/>
                                            <p:tgtEl>
                                              <p:spTgt spid="18"/>
                                            </p:tgtEl>
                                            <p:attrNameLst>
                                              <p:attrName>ppt_x</p:attrName>
                                            </p:attrNameLst>
                                          </p:cBhvr>
                                          <p:tavLst>
                                            <p:tav tm="0">
                                              <p:val>
                                                <p:strVal val="1+#ppt_w/2"/>
                                              </p:val>
                                            </p:tav>
                                            <p:tav tm="100000">
                                              <p:val>
                                                <p:strVal val="#ppt_x"/>
                                              </p:val>
                                            </p:tav>
                                          </p:tavLst>
                                        </p:anim>
                                        <p:anim calcmode="lin" valueType="num" p14:bounceEnd="40000">
                                          <p:cBhvr additive="base">
                                            <p:cTn id="28" dur="400" fill="hold"/>
                                            <p:tgtEl>
                                              <p:spTgt spid="18"/>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400"/>
                                            <p:tgtEl>
                                              <p:spTgt spid="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400"/>
                                            <p:tgtEl>
                                              <p:spTgt spid="10"/>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400" fill="hold"/>
                                            <p:tgtEl>
                                              <p:spTgt spid="15"/>
                                            </p:tgtEl>
                                            <p:attrNameLst>
                                              <p:attrName>ppt_w</p:attrName>
                                            </p:attrNameLst>
                                          </p:cBhvr>
                                          <p:tavLst>
                                            <p:tav tm="0">
                                              <p:val>
                                                <p:fltVal val="0"/>
                                              </p:val>
                                            </p:tav>
                                            <p:tav tm="100000">
                                              <p:val>
                                                <p:strVal val="#ppt_w"/>
                                              </p:val>
                                            </p:tav>
                                          </p:tavLst>
                                        </p:anim>
                                        <p:anim calcmode="lin" valueType="num">
                                          <p:cBhvr>
                                            <p:cTn id="39" dur="400" fill="hold"/>
                                            <p:tgtEl>
                                              <p:spTgt spid="15"/>
                                            </p:tgtEl>
                                            <p:attrNameLst>
                                              <p:attrName>ppt_h</p:attrName>
                                            </p:attrNameLst>
                                          </p:cBhvr>
                                          <p:tavLst>
                                            <p:tav tm="0">
                                              <p:val>
                                                <p:fltVal val="0"/>
                                              </p:val>
                                            </p:tav>
                                            <p:tav tm="100000">
                                              <p:val>
                                                <p:strVal val="#ppt_h"/>
                                              </p:val>
                                            </p:tav>
                                          </p:tavLst>
                                        </p:anim>
                                        <p:animEffect transition="in" filter="fade">
                                          <p:cBhvr>
                                            <p:cTn id="40" dur="400"/>
                                            <p:tgtEl>
                                              <p:spTgt spid="15"/>
                                            </p:tgtEl>
                                          </p:cBhvr>
                                        </p:animEffect>
                                      </p:childTnLst>
                                    </p:cTn>
                                  </p:par>
                                </p:childTnLst>
                              </p:cTn>
                            </p:par>
                            <p:par>
                              <p:cTn id="41" fill="hold">
                                <p:stCondLst>
                                  <p:cond delay="2400"/>
                                </p:stCondLst>
                                <p:childTnLst>
                                  <p:par>
                                    <p:cTn id="42" presetID="22" presetClass="entr" presetSubtype="8"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400"/>
                                            <p:tgtEl>
                                              <p:spTgt spid="7"/>
                                            </p:tgtEl>
                                          </p:cBhvr>
                                        </p:animEffect>
                                      </p:childTnLst>
                                    </p:cTn>
                                  </p:par>
                                </p:childTnLst>
                              </p:cTn>
                            </p:par>
                            <p:par>
                              <p:cTn id="45" fill="hold">
                                <p:stCondLst>
                                  <p:cond delay="2800"/>
                                </p:stCondLst>
                                <p:childTnLst>
                                  <p:par>
                                    <p:cTn id="46" presetID="2" presetClass="entr" presetSubtype="2" fill="hold" nodeType="afterEffect" p14:presetBounceEnd="40000">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14:bounceEnd="40000">
                                          <p:cBhvr additive="base">
                                            <p:cTn id="48" dur="400" fill="hold"/>
                                            <p:tgtEl>
                                              <p:spTgt spid="25"/>
                                            </p:tgtEl>
                                            <p:attrNameLst>
                                              <p:attrName>ppt_x</p:attrName>
                                            </p:attrNameLst>
                                          </p:cBhvr>
                                          <p:tavLst>
                                            <p:tav tm="0">
                                              <p:val>
                                                <p:strVal val="1+#ppt_w/2"/>
                                              </p:val>
                                            </p:tav>
                                            <p:tav tm="100000">
                                              <p:val>
                                                <p:strVal val="#ppt_x"/>
                                              </p:val>
                                            </p:tav>
                                          </p:tavLst>
                                        </p:anim>
                                        <p:anim calcmode="lin" valueType="num" p14:bounceEnd="40000">
                                          <p:cBhvr additive="base">
                                            <p:cTn id="49" dur="400" fill="hold"/>
                                            <p:tgtEl>
                                              <p:spTgt spid="25"/>
                                            </p:tgtEl>
                                            <p:attrNameLst>
                                              <p:attrName>ppt_y</p:attrName>
                                            </p:attrNameLst>
                                          </p:cBhvr>
                                          <p:tavLst>
                                            <p:tav tm="0">
                                              <p:val>
                                                <p:strVal val="#ppt_y"/>
                                              </p:val>
                                            </p:tav>
                                            <p:tav tm="100000">
                                              <p:val>
                                                <p:strVal val="#ppt_y"/>
                                              </p:val>
                                            </p:tav>
                                          </p:tavLst>
                                        </p:anim>
                                      </p:childTnLst>
                                    </p:cTn>
                                  </p:par>
                                </p:childTnLst>
                              </p:cTn>
                            </p:par>
                            <p:par>
                              <p:cTn id="50" fill="hold">
                                <p:stCondLst>
                                  <p:cond delay="3200"/>
                                </p:stCondLst>
                                <p:childTnLst>
                                  <p:par>
                                    <p:cTn id="51" presetID="22" presetClass="entr" presetSubtype="8" fill="hold" grpId="0"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left)">
                                          <p:cBhvr>
                                            <p:cTn id="53" dur="400"/>
                                            <p:tgtEl>
                                              <p:spTgt spid="40"/>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left)">
                                          <p:cBhvr>
                                            <p:cTn id="56" dur="400"/>
                                            <p:tgtEl>
                                              <p:spTgt spid="41"/>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400" fill="hold"/>
                                            <p:tgtEl>
                                              <p:spTgt spid="16"/>
                                            </p:tgtEl>
                                            <p:attrNameLst>
                                              <p:attrName>ppt_w</p:attrName>
                                            </p:attrNameLst>
                                          </p:cBhvr>
                                          <p:tavLst>
                                            <p:tav tm="0">
                                              <p:val>
                                                <p:fltVal val="0"/>
                                              </p:val>
                                            </p:tav>
                                            <p:tav tm="100000">
                                              <p:val>
                                                <p:strVal val="#ppt_w"/>
                                              </p:val>
                                            </p:tav>
                                          </p:tavLst>
                                        </p:anim>
                                        <p:anim calcmode="lin" valueType="num">
                                          <p:cBhvr>
                                            <p:cTn id="60" dur="400" fill="hold"/>
                                            <p:tgtEl>
                                              <p:spTgt spid="16"/>
                                            </p:tgtEl>
                                            <p:attrNameLst>
                                              <p:attrName>ppt_h</p:attrName>
                                            </p:attrNameLst>
                                          </p:cBhvr>
                                          <p:tavLst>
                                            <p:tav tm="0">
                                              <p:val>
                                                <p:fltVal val="0"/>
                                              </p:val>
                                            </p:tav>
                                            <p:tav tm="100000">
                                              <p:val>
                                                <p:strVal val="#ppt_h"/>
                                              </p:val>
                                            </p:tav>
                                          </p:tavLst>
                                        </p:anim>
                                        <p:animEffect transition="in" filter="fade">
                                          <p:cBhvr>
                                            <p:cTn id="61" dur="400"/>
                                            <p:tgtEl>
                                              <p:spTgt spid="16"/>
                                            </p:tgtEl>
                                          </p:cBhvr>
                                        </p:animEffect>
                                      </p:childTnLst>
                                    </p:cTn>
                                  </p:par>
                                </p:childTnLst>
                              </p:cTn>
                            </p:par>
                            <p:par>
                              <p:cTn id="62" fill="hold">
                                <p:stCondLst>
                                  <p:cond delay="3600"/>
                                </p:stCondLst>
                                <p:childTnLst>
                                  <p:par>
                                    <p:cTn id="63" presetID="22" presetClass="entr" presetSubtype="8"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400"/>
                                            <p:tgtEl>
                                              <p:spTgt spid="8"/>
                                            </p:tgtEl>
                                          </p:cBhvr>
                                        </p:animEffect>
                                      </p:childTnLst>
                                    </p:cTn>
                                  </p:par>
                                </p:childTnLst>
                              </p:cTn>
                            </p:par>
                            <p:par>
                              <p:cTn id="66" fill="hold">
                                <p:stCondLst>
                                  <p:cond delay="4000"/>
                                </p:stCondLst>
                                <p:childTnLst>
                                  <p:par>
                                    <p:cTn id="67" presetID="2" presetClass="entr" presetSubtype="2" fill="hold" nodeType="afterEffect" p14:presetBounceEnd="40000">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14:bounceEnd="40000">
                                          <p:cBhvr additive="base">
                                            <p:cTn id="69" dur="400" fill="hold"/>
                                            <p:tgtEl>
                                              <p:spTgt spid="30"/>
                                            </p:tgtEl>
                                            <p:attrNameLst>
                                              <p:attrName>ppt_x</p:attrName>
                                            </p:attrNameLst>
                                          </p:cBhvr>
                                          <p:tavLst>
                                            <p:tav tm="0">
                                              <p:val>
                                                <p:strVal val="1+#ppt_w/2"/>
                                              </p:val>
                                            </p:tav>
                                            <p:tav tm="100000">
                                              <p:val>
                                                <p:strVal val="#ppt_x"/>
                                              </p:val>
                                            </p:tav>
                                          </p:tavLst>
                                        </p:anim>
                                        <p:anim calcmode="lin" valueType="num" p14:bounceEnd="40000">
                                          <p:cBhvr additive="base">
                                            <p:cTn id="70" dur="400" fill="hold"/>
                                            <p:tgtEl>
                                              <p:spTgt spid="30"/>
                                            </p:tgtEl>
                                            <p:attrNameLst>
                                              <p:attrName>ppt_y</p:attrName>
                                            </p:attrNameLst>
                                          </p:cBhvr>
                                          <p:tavLst>
                                            <p:tav tm="0">
                                              <p:val>
                                                <p:strVal val="#ppt_y"/>
                                              </p:val>
                                            </p:tav>
                                            <p:tav tm="100000">
                                              <p:val>
                                                <p:strVal val="#ppt_y"/>
                                              </p:val>
                                            </p:tav>
                                          </p:tavLst>
                                        </p:anim>
                                      </p:childTnLst>
                                    </p:cTn>
                                  </p:par>
                                </p:childTnLst>
                              </p:cTn>
                            </p:par>
                            <p:par>
                              <p:cTn id="71" fill="hold">
                                <p:stCondLst>
                                  <p:cond delay="4400"/>
                                </p:stCondLst>
                                <p:childTnLst>
                                  <p:par>
                                    <p:cTn id="72" presetID="22" presetClass="entr" presetSubtype="8" fill="hold" grpId="0" nodeType="after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wipe(left)">
                                          <p:cBhvr>
                                            <p:cTn id="74" dur="400"/>
                                            <p:tgtEl>
                                              <p:spTgt spid="42"/>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left)">
                                          <p:cBhvr>
                                            <p:cTn id="77" dur="400"/>
                                            <p:tgtEl>
                                              <p:spTgt spid="43"/>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p:cTn id="80" dur="400" fill="hold"/>
                                            <p:tgtEl>
                                              <p:spTgt spid="17"/>
                                            </p:tgtEl>
                                            <p:attrNameLst>
                                              <p:attrName>ppt_w</p:attrName>
                                            </p:attrNameLst>
                                          </p:cBhvr>
                                          <p:tavLst>
                                            <p:tav tm="0">
                                              <p:val>
                                                <p:fltVal val="0"/>
                                              </p:val>
                                            </p:tav>
                                            <p:tav tm="100000">
                                              <p:val>
                                                <p:strVal val="#ppt_w"/>
                                              </p:val>
                                            </p:tav>
                                          </p:tavLst>
                                        </p:anim>
                                        <p:anim calcmode="lin" valueType="num">
                                          <p:cBhvr>
                                            <p:cTn id="81" dur="400" fill="hold"/>
                                            <p:tgtEl>
                                              <p:spTgt spid="17"/>
                                            </p:tgtEl>
                                            <p:attrNameLst>
                                              <p:attrName>ppt_h</p:attrName>
                                            </p:attrNameLst>
                                          </p:cBhvr>
                                          <p:tavLst>
                                            <p:tav tm="0">
                                              <p:val>
                                                <p:fltVal val="0"/>
                                              </p:val>
                                            </p:tav>
                                            <p:tav tm="100000">
                                              <p:val>
                                                <p:strVal val="#ppt_h"/>
                                              </p:val>
                                            </p:tav>
                                          </p:tavLst>
                                        </p:anim>
                                        <p:animEffect transition="in" filter="fade">
                                          <p:cBhvr>
                                            <p:cTn id="82" dur="400"/>
                                            <p:tgtEl>
                                              <p:spTgt spid="17"/>
                                            </p:tgtEl>
                                          </p:cBhvr>
                                        </p:animEffect>
                                      </p:childTnLst>
                                    </p:cTn>
                                  </p:par>
                                </p:childTnLst>
                              </p:cTn>
                            </p:par>
                            <p:par>
                              <p:cTn id="83" fill="hold">
                                <p:stCondLst>
                                  <p:cond delay="4800"/>
                                </p:stCondLst>
                                <p:childTnLst>
                                  <p:par>
                                    <p:cTn id="84" presetID="22" presetClass="entr" presetSubtype="8" fill="hold" nodeType="after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wipe(left)">
                                          <p:cBhvr>
                                            <p:cTn id="86" dur="400"/>
                                            <p:tgtEl>
                                              <p:spTgt spid="6"/>
                                            </p:tgtEl>
                                          </p:cBhvr>
                                        </p:animEffect>
                                      </p:childTnLst>
                                    </p:cTn>
                                  </p:par>
                                </p:childTnLst>
                              </p:cTn>
                            </p:par>
                            <p:par>
                              <p:cTn id="87" fill="hold">
                                <p:stCondLst>
                                  <p:cond delay="5200"/>
                                </p:stCondLst>
                                <p:childTnLst>
                                  <p:par>
                                    <p:cTn id="88" presetID="2" presetClass="entr" presetSubtype="2" fill="hold" nodeType="afterEffect" p14:presetBounceEnd="40000">
                                      <p:stCondLst>
                                        <p:cond delay="0"/>
                                      </p:stCondLst>
                                      <p:childTnLst>
                                        <p:set>
                                          <p:cBhvr>
                                            <p:cTn id="89" dur="1" fill="hold">
                                              <p:stCondLst>
                                                <p:cond delay="0"/>
                                              </p:stCondLst>
                                            </p:cTn>
                                            <p:tgtEl>
                                              <p:spTgt spid="35"/>
                                            </p:tgtEl>
                                            <p:attrNameLst>
                                              <p:attrName>style.visibility</p:attrName>
                                            </p:attrNameLst>
                                          </p:cBhvr>
                                          <p:to>
                                            <p:strVal val="visible"/>
                                          </p:to>
                                        </p:set>
                                        <p:anim calcmode="lin" valueType="num" p14:bounceEnd="40000">
                                          <p:cBhvr additive="base">
                                            <p:cTn id="90" dur="400" fill="hold"/>
                                            <p:tgtEl>
                                              <p:spTgt spid="35"/>
                                            </p:tgtEl>
                                            <p:attrNameLst>
                                              <p:attrName>ppt_x</p:attrName>
                                            </p:attrNameLst>
                                          </p:cBhvr>
                                          <p:tavLst>
                                            <p:tav tm="0">
                                              <p:val>
                                                <p:strVal val="1+#ppt_w/2"/>
                                              </p:val>
                                            </p:tav>
                                            <p:tav tm="100000">
                                              <p:val>
                                                <p:strVal val="#ppt_x"/>
                                              </p:val>
                                            </p:tav>
                                          </p:tavLst>
                                        </p:anim>
                                        <p:anim calcmode="lin" valueType="num" p14:bounceEnd="40000">
                                          <p:cBhvr additive="base">
                                            <p:cTn id="91" dur="400" fill="hold"/>
                                            <p:tgtEl>
                                              <p:spTgt spid="35"/>
                                            </p:tgtEl>
                                            <p:attrNameLst>
                                              <p:attrName>ppt_y</p:attrName>
                                            </p:attrNameLst>
                                          </p:cBhvr>
                                          <p:tavLst>
                                            <p:tav tm="0">
                                              <p:val>
                                                <p:strVal val="#ppt_y"/>
                                              </p:val>
                                            </p:tav>
                                            <p:tav tm="100000">
                                              <p:val>
                                                <p:strVal val="#ppt_y"/>
                                              </p:val>
                                            </p:tav>
                                          </p:tavLst>
                                        </p:anim>
                                      </p:childTnLst>
                                    </p:cTn>
                                  </p:par>
                                </p:childTnLst>
                              </p:cTn>
                            </p:par>
                            <p:par>
                              <p:cTn id="92" fill="hold">
                                <p:stCondLst>
                                  <p:cond delay="5600"/>
                                </p:stCondLst>
                                <p:childTnLst>
                                  <p:par>
                                    <p:cTn id="93" presetID="22" presetClass="entr" presetSubtype="8" fill="hold" grpId="0"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wipe(left)">
                                          <p:cBhvr>
                                            <p:cTn id="95" dur="400"/>
                                            <p:tgtEl>
                                              <p:spTgt spid="44"/>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wipe(left)">
                                          <p:cBhvr>
                                            <p:cTn id="98" dur="4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animBg="1"/>
          <p:bldP spid="15" grpId="0" animBg="1"/>
          <p:bldP spid="16" grpId="0" animBg="1"/>
          <p:bldP spid="17" grpId="0" animBg="1"/>
          <p:bldP spid="40" grpId="0"/>
          <p:bldP spid="41" grpId="0"/>
          <p:bldP spid="42" grpId="0"/>
          <p:bldP spid="43" grpId="0"/>
          <p:bldP spid="44" grpId="0"/>
          <p:bldP spid="4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400" fill="hold"/>
                                            <p:tgtEl>
                                              <p:spTgt spid="11"/>
                                            </p:tgtEl>
                                            <p:attrNameLst>
                                              <p:attrName>ppt_w</p:attrName>
                                            </p:attrNameLst>
                                          </p:cBhvr>
                                          <p:tavLst>
                                            <p:tav tm="0">
                                              <p:val>
                                                <p:fltVal val="0"/>
                                              </p:val>
                                            </p:tav>
                                            <p:tav tm="100000">
                                              <p:val>
                                                <p:strVal val="#ppt_w"/>
                                              </p:val>
                                            </p:tav>
                                          </p:tavLst>
                                        </p:anim>
                                        <p:anim calcmode="lin" valueType="num">
                                          <p:cBhvr>
                                            <p:cTn id="8" dur="400" fill="hold"/>
                                            <p:tgtEl>
                                              <p:spTgt spid="11"/>
                                            </p:tgtEl>
                                            <p:attrNameLst>
                                              <p:attrName>ppt_h</p:attrName>
                                            </p:attrNameLst>
                                          </p:cBhvr>
                                          <p:tavLst>
                                            <p:tav tm="0">
                                              <p:val>
                                                <p:fltVal val="0"/>
                                              </p:val>
                                            </p:tav>
                                            <p:tav tm="100000">
                                              <p:val>
                                                <p:strVal val="#ppt_h"/>
                                              </p:val>
                                            </p:tav>
                                          </p:tavLst>
                                        </p:anim>
                                        <p:animEffect transition="in" filter="fade">
                                          <p:cBhvr>
                                            <p:cTn id="9" dur="400"/>
                                            <p:tgtEl>
                                              <p:spTgt spid="11"/>
                                            </p:tgtEl>
                                          </p:cBhvr>
                                        </p:animEffect>
                                      </p:childTnLst>
                                    </p:cTn>
                                  </p:par>
                                </p:childTnLst>
                              </p:cTn>
                            </p:par>
                            <p:par>
                              <p:cTn id="10" fill="hold">
                                <p:stCondLst>
                                  <p:cond delay="400"/>
                                </p:stCondLst>
                                <p:childTnLst>
                                  <p:par>
                                    <p:cTn id="11" presetID="22"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400"/>
                                            <p:tgtEl>
                                              <p:spTgt spid="4"/>
                                            </p:tgtEl>
                                          </p:cBhvr>
                                        </p:animEffect>
                                      </p:childTnLst>
                                    </p:cTn>
                                  </p:par>
                                </p:childTnLst>
                              </p:cTn>
                            </p:par>
                            <p:par>
                              <p:cTn id="14" fill="hold">
                                <p:stCondLst>
                                  <p:cond delay="800"/>
                                </p:stCondLst>
                                <p:childTnLst>
                                  <p:par>
                                    <p:cTn id="15" presetID="53" presetClass="entr" presetSubtype="16"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400" fill="hold"/>
                                            <p:tgtEl>
                                              <p:spTgt spid="14"/>
                                            </p:tgtEl>
                                            <p:attrNameLst>
                                              <p:attrName>ppt_w</p:attrName>
                                            </p:attrNameLst>
                                          </p:cBhvr>
                                          <p:tavLst>
                                            <p:tav tm="0">
                                              <p:val>
                                                <p:fltVal val="0"/>
                                              </p:val>
                                            </p:tav>
                                            <p:tav tm="100000">
                                              <p:val>
                                                <p:strVal val="#ppt_w"/>
                                              </p:val>
                                            </p:tav>
                                          </p:tavLst>
                                        </p:anim>
                                        <p:anim calcmode="lin" valueType="num">
                                          <p:cBhvr>
                                            <p:cTn id="18" dur="400" fill="hold"/>
                                            <p:tgtEl>
                                              <p:spTgt spid="14"/>
                                            </p:tgtEl>
                                            <p:attrNameLst>
                                              <p:attrName>ppt_h</p:attrName>
                                            </p:attrNameLst>
                                          </p:cBhvr>
                                          <p:tavLst>
                                            <p:tav tm="0">
                                              <p:val>
                                                <p:fltVal val="0"/>
                                              </p:val>
                                            </p:tav>
                                            <p:tav tm="100000">
                                              <p:val>
                                                <p:strVal val="#ppt_h"/>
                                              </p:val>
                                            </p:tav>
                                          </p:tavLst>
                                        </p:anim>
                                        <p:animEffect transition="in" filter="fade">
                                          <p:cBhvr>
                                            <p:cTn id="19" dur="400"/>
                                            <p:tgtEl>
                                              <p:spTgt spid="14"/>
                                            </p:tgtEl>
                                          </p:cBhvr>
                                        </p:animEffect>
                                      </p:childTnLst>
                                    </p:cTn>
                                  </p:par>
                                </p:childTnLst>
                              </p:cTn>
                            </p:par>
                            <p:par>
                              <p:cTn id="20" fill="hold">
                                <p:stCondLst>
                                  <p:cond delay="12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400"/>
                                            <p:tgtEl>
                                              <p:spTgt spid="5"/>
                                            </p:tgtEl>
                                          </p:cBhvr>
                                        </p:animEffect>
                                      </p:childTnLst>
                                    </p:cTn>
                                  </p:par>
                                </p:childTnLst>
                              </p:cTn>
                            </p:par>
                            <p:par>
                              <p:cTn id="24" fill="hold">
                                <p:stCondLst>
                                  <p:cond delay="1600"/>
                                </p:stCondLst>
                                <p:childTnLst>
                                  <p:par>
                                    <p:cTn id="25" presetID="2" presetClass="entr" presetSubtype="2"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400" fill="hold"/>
                                            <p:tgtEl>
                                              <p:spTgt spid="18"/>
                                            </p:tgtEl>
                                            <p:attrNameLst>
                                              <p:attrName>ppt_x</p:attrName>
                                            </p:attrNameLst>
                                          </p:cBhvr>
                                          <p:tavLst>
                                            <p:tav tm="0">
                                              <p:val>
                                                <p:strVal val="1+#ppt_w/2"/>
                                              </p:val>
                                            </p:tav>
                                            <p:tav tm="100000">
                                              <p:val>
                                                <p:strVal val="#ppt_x"/>
                                              </p:val>
                                            </p:tav>
                                          </p:tavLst>
                                        </p:anim>
                                        <p:anim calcmode="lin" valueType="num">
                                          <p:cBhvr additive="base">
                                            <p:cTn id="28" dur="400" fill="hold"/>
                                            <p:tgtEl>
                                              <p:spTgt spid="18"/>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400"/>
                                            <p:tgtEl>
                                              <p:spTgt spid="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400"/>
                                            <p:tgtEl>
                                              <p:spTgt spid="10"/>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400" fill="hold"/>
                                            <p:tgtEl>
                                              <p:spTgt spid="15"/>
                                            </p:tgtEl>
                                            <p:attrNameLst>
                                              <p:attrName>ppt_w</p:attrName>
                                            </p:attrNameLst>
                                          </p:cBhvr>
                                          <p:tavLst>
                                            <p:tav tm="0">
                                              <p:val>
                                                <p:fltVal val="0"/>
                                              </p:val>
                                            </p:tav>
                                            <p:tav tm="100000">
                                              <p:val>
                                                <p:strVal val="#ppt_w"/>
                                              </p:val>
                                            </p:tav>
                                          </p:tavLst>
                                        </p:anim>
                                        <p:anim calcmode="lin" valueType="num">
                                          <p:cBhvr>
                                            <p:cTn id="39" dur="400" fill="hold"/>
                                            <p:tgtEl>
                                              <p:spTgt spid="15"/>
                                            </p:tgtEl>
                                            <p:attrNameLst>
                                              <p:attrName>ppt_h</p:attrName>
                                            </p:attrNameLst>
                                          </p:cBhvr>
                                          <p:tavLst>
                                            <p:tav tm="0">
                                              <p:val>
                                                <p:fltVal val="0"/>
                                              </p:val>
                                            </p:tav>
                                            <p:tav tm="100000">
                                              <p:val>
                                                <p:strVal val="#ppt_h"/>
                                              </p:val>
                                            </p:tav>
                                          </p:tavLst>
                                        </p:anim>
                                        <p:animEffect transition="in" filter="fade">
                                          <p:cBhvr>
                                            <p:cTn id="40" dur="400"/>
                                            <p:tgtEl>
                                              <p:spTgt spid="15"/>
                                            </p:tgtEl>
                                          </p:cBhvr>
                                        </p:animEffect>
                                      </p:childTnLst>
                                    </p:cTn>
                                  </p:par>
                                </p:childTnLst>
                              </p:cTn>
                            </p:par>
                            <p:par>
                              <p:cTn id="41" fill="hold">
                                <p:stCondLst>
                                  <p:cond delay="2400"/>
                                </p:stCondLst>
                                <p:childTnLst>
                                  <p:par>
                                    <p:cTn id="42" presetID="22" presetClass="entr" presetSubtype="8"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400"/>
                                            <p:tgtEl>
                                              <p:spTgt spid="7"/>
                                            </p:tgtEl>
                                          </p:cBhvr>
                                        </p:animEffect>
                                      </p:childTnLst>
                                    </p:cTn>
                                  </p:par>
                                </p:childTnLst>
                              </p:cTn>
                            </p:par>
                            <p:par>
                              <p:cTn id="45" fill="hold">
                                <p:stCondLst>
                                  <p:cond delay="2800"/>
                                </p:stCondLst>
                                <p:childTnLst>
                                  <p:par>
                                    <p:cTn id="46" presetID="2" presetClass="entr" presetSubtype="2" fill="hold" nodeType="after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400" fill="hold"/>
                                            <p:tgtEl>
                                              <p:spTgt spid="25"/>
                                            </p:tgtEl>
                                            <p:attrNameLst>
                                              <p:attrName>ppt_x</p:attrName>
                                            </p:attrNameLst>
                                          </p:cBhvr>
                                          <p:tavLst>
                                            <p:tav tm="0">
                                              <p:val>
                                                <p:strVal val="1+#ppt_w/2"/>
                                              </p:val>
                                            </p:tav>
                                            <p:tav tm="100000">
                                              <p:val>
                                                <p:strVal val="#ppt_x"/>
                                              </p:val>
                                            </p:tav>
                                          </p:tavLst>
                                        </p:anim>
                                        <p:anim calcmode="lin" valueType="num">
                                          <p:cBhvr additive="base">
                                            <p:cTn id="49" dur="400" fill="hold"/>
                                            <p:tgtEl>
                                              <p:spTgt spid="25"/>
                                            </p:tgtEl>
                                            <p:attrNameLst>
                                              <p:attrName>ppt_y</p:attrName>
                                            </p:attrNameLst>
                                          </p:cBhvr>
                                          <p:tavLst>
                                            <p:tav tm="0">
                                              <p:val>
                                                <p:strVal val="#ppt_y"/>
                                              </p:val>
                                            </p:tav>
                                            <p:tav tm="100000">
                                              <p:val>
                                                <p:strVal val="#ppt_y"/>
                                              </p:val>
                                            </p:tav>
                                          </p:tavLst>
                                        </p:anim>
                                      </p:childTnLst>
                                    </p:cTn>
                                  </p:par>
                                </p:childTnLst>
                              </p:cTn>
                            </p:par>
                            <p:par>
                              <p:cTn id="50" fill="hold">
                                <p:stCondLst>
                                  <p:cond delay="3200"/>
                                </p:stCondLst>
                                <p:childTnLst>
                                  <p:par>
                                    <p:cTn id="51" presetID="22" presetClass="entr" presetSubtype="8" fill="hold" grpId="0"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left)">
                                          <p:cBhvr>
                                            <p:cTn id="53" dur="400"/>
                                            <p:tgtEl>
                                              <p:spTgt spid="40"/>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left)">
                                          <p:cBhvr>
                                            <p:cTn id="56" dur="400"/>
                                            <p:tgtEl>
                                              <p:spTgt spid="41"/>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400" fill="hold"/>
                                            <p:tgtEl>
                                              <p:spTgt spid="16"/>
                                            </p:tgtEl>
                                            <p:attrNameLst>
                                              <p:attrName>ppt_w</p:attrName>
                                            </p:attrNameLst>
                                          </p:cBhvr>
                                          <p:tavLst>
                                            <p:tav tm="0">
                                              <p:val>
                                                <p:fltVal val="0"/>
                                              </p:val>
                                            </p:tav>
                                            <p:tav tm="100000">
                                              <p:val>
                                                <p:strVal val="#ppt_w"/>
                                              </p:val>
                                            </p:tav>
                                          </p:tavLst>
                                        </p:anim>
                                        <p:anim calcmode="lin" valueType="num">
                                          <p:cBhvr>
                                            <p:cTn id="60" dur="400" fill="hold"/>
                                            <p:tgtEl>
                                              <p:spTgt spid="16"/>
                                            </p:tgtEl>
                                            <p:attrNameLst>
                                              <p:attrName>ppt_h</p:attrName>
                                            </p:attrNameLst>
                                          </p:cBhvr>
                                          <p:tavLst>
                                            <p:tav tm="0">
                                              <p:val>
                                                <p:fltVal val="0"/>
                                              </p:val>
                                            </p:tav>
                                            <p:tav tm="100000">
                                              <p:val>
                                                <p:strVal val="#ppt_h"/>
                                              </p:val>
                                            </p:tav>
                                          </p:tavLst>
                                        </p:anim>
                                        <p:animEffect transition="in" filter="fade">
                                          <p:cBhvr>
                                            <p:cTn id="61" dur="400"/>
                                            <p:tgtEl>
                                              <p:spTgt spid="16"/>
                                            </p:tgtEl>
                                          </p:cBhvr>
                                        </p:animEffect>
                                      </p:childTnLst>
                                    </p:cTn>
                                  </p:par>
                                </p:childTnLst>
                              </p:cTn>
                            </p:par>
                            <p:par>
                              <p:cTn id="62" fill="hold">
                                <p:stCondLst>
                                  <p:cond delay="3600"/>
                                </p:stCondLst>
                                <p:childTnLst>
                                  <p:par>
                                    <p:cTn id="63" presetID="22" presetClass="entr" presetSubtype="8"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400"/>
                                            <p:tgtEl>
                                              <p:spTgt spid="8"/>
                                            </p:tgtEl>
                                          </p:cBhvr>
                                        </p:animEffect>
                                      </p:childTnLst>
                                    </p:cTn>
                                  </p:par>
                                </p:childTnLst>
                              </p:cTn>
                            </p:par>
                            <p:par>
                              <p:cTn id="66" fill="hold">
                                <p:stCondLst>
                                  <p:cond delay="4000"/>
                                </p:stCondLst>
                                <p:childTnLst>
                                  <p:par>
                                    <p:cTn id="67" presetID="2" presetClass="entr" presetSubtype="2" fill="hold" nodeType="after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additive="base">
                                            <p:cTn id="69" dur="400" fill="hold"/>
                                            <p:tgtEl>
                                              <p:spTgt spid="30"/>
                                            </p:tgtEl>
                                            <p:attrNameLst>
                                              <p:attrName>ppt_x</p:attrName>
                                            </p:attrNameLst>
                                          </p:cBhvr>
                                          <p:tavLst>
                                            <p:tav tm="0">
                                              <p:val>
                                                <p:strVal val="1+#ppt_w/2"/>
                                              </p:val>
                                            </p:tav>
                                            <p:tav tm="100000">
                                              <p:val>
                                                <p:strVal val="#ppt_x"/>
                                              </p:val>
                                            </p:tav>
                                          </p:tavLst>
                                        </p:anim>
                                        <p:anim calcmode="lin" valueType="num">
                                          <p:cBhvr additive="base">
                                            <p:cTn id="70" dur="400" fill="hold"/>
                                            <p:tgtEl>
                                              <p:spTgt spid="30"/>
                                            </p:tgtEl>
                                            <p:attrNameLst>
                                              <p:attrName>ppt_y</p:attrName>
                                            </p:attrNameLst>
                                          </p:cBhvr>
                                          <p:tavLst>
                                            <p:tav tm="0">
                                              <p:val>
                                                <p:strVal val="#ppt_y"/>
                                              </p:val>
                                            </p:tav>
                                            <p:tav tm="100000">
                                              <p:val>
                                                <p:strVal val="#ppt_y"/>
                                              </p:val>
                                            </p:tav>
                                          </p:tavLst>
                                        </p:anim>
                                      </p:childTnLst>
                                    </p:cTn>
                                  </p:par>
                                </p:childTnLst>
                              </p:cTn>
                            </p:par>
                            <p:par>
                              <p:cTn id="71" fill="hold">
                                <p:stCondLst>
                                  <p:cond delay="4400"/>
                                </p:stCondLst>
                                <p:childTnLst>
                                  <p:par>
                                    <p:cTn id="72" presetID="22" presetClass="entr" presetSubtype="8" fill="hold" grpId="0" nodeType="after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wipe(left)">
                                          <p:cBhvr>
                                            <p:cTn id="74" dur="400"/>
                                            <p:tgtEl>
                                              <p:spTgt spid="42"/>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left)">
                                          <p:cBhvr>
                                            <p:cTn id="77" dur="400"/>
                                            <p:tgtEl>
                                              <p:spTgt spid="43"/>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p:cTn id="80" dur="400" fill="hold"/>
                                            <p:tgtEl>
                                              <p:spTgt spid="17"/>
                                            </p:tgtEl>
                                            <p:attrNameLst>
                                              <p:attrName>ppt_w</p:attrName>
                                            </p:attrNameLst>
                                          </p:cBhvr>
                                          <p:tavLst>
                                            <p:tav tm="0">
                                              <p:val>
                                                <p:fltVal val="0"/>
                                              </p:val>
                                            </p:tav>
                                            <p:tav tm="100000">
                                              <p:val>
                                                <p:strVal val="#ppt_w"/>
                                              </p:val>
                                            </p:tav>
                                          </p:tavLst>
                                        </p:anim>
                                        <p:anim calcmode="lin" valueType="num">
                                          <p:cBhvr>
                                            <p:cTn id="81" dur="400" fill="hold"/>
                                            <p:tgtEl>
                                              <p:spTgt spid="17"/>
                                            </p:tgtEl>
                                            <p:attrNameLst>
                                              <p:attrName>ppt_h</p:attrName>
                                            </p:attrNameLst>
                                          </p:cBhvr>
                                          <p:tavLst>
                                            <p:tav tm="0">
                                              <p:val>
                                                <p:fltVal val="0"/>
                                              </p:val>
                                            </p:tav>
                                            <p:tav tm="100000">
                                              <p:val>
                                                <p:strVal val="#ppt_h"/>
                                              </p:val>
                                            </p:tav>
                                          </p:tavLst>
                                        </p:anim>
                                        <p:animEffect transition="in" filter="fade">
                                          <p:cBhvr>
                                            <p:cTn id="82" dur="400"/>
                                            <p:tgtEl>
                                              <p:spTgt spid="17"/>
                                            </p:tgtEl>
                                          </p:cBhvr>
                                        </p:animEffect>
                                      </p:childTnLst>
                                    </p:cTn>
                                  </p:par>
                                </p:childTnLst>
                              </p:cTn>
                            </p:par>
                            <p:par>
                              <p:cTn id="83" fill="hold">
                                <p:stCondLst>
                                  <p:cond delay="4800"/>
                                </p:stCondLst>
                                <p:childTnLst>
                                  <p:par>
                                    <p:cTn id="84" presetID="22" presetClass="entr" presetSubtype="8" fill="hold" nodeType="after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wipe(left)">
                                          <p:cBhvr>
                                            <p:cTn id="86" dur="400"/>
                                            <p:tgtEl>
                                              <p:spTgt spid="6"/>
                                            </p:tgtEl>
                                          </p:cBhvr>
                                        </p:animEffect>
                                      </p:childTnLst>
                                    </p:cTn>
                                  </p:par>
                                </p:childTnLst>
                              </p:cTn>
                            </p:par>
                            <p:par>
                              <p:cTn id="87" fill="hold">
                                <p:stCondLst>
                                  <p:cond delay="5200"/>
                                </p:stCondLst>
                                <p:childTnLst>
                                  <p:par>
                                    <p:cTn id="88" presetID="2" presetClass="entr" presetSubtype="2" fill="hold" nodeType="afterEffect">
                                      <p:stCondLst>
                                        <p:cond delay="0"/>
                                      </p:stCondLst>
                                      <p:childTnLst>
                                        <p:set>
                                          <p:cBhvr>
                                            <p:cTn id="89" dur="1" fill="hold">
                                              <p:stCondLst>
                                                <p:cond delay="0"/>
                                              </p:stCondLst>
                                            </p:cTn>
                                            <p:tgtEl>
                                              <p:spTgt spid="35"/>
                                            </p:tgtEl>
                                            <p:attrNameLst>
                                              <p:attrName>style.visibility</p:attrName>
                                            </p:attrNameLst>
                                          </p:cBhvr>
                                          <p:to>
                                            <p:strVal val="visible"/>
                                          </p:to>
                                        </p:set>
                                        <p:anim calcmode="lin" valueType="num">
                                          <p:cBhvr additive="base">
                                            <p:cTn id="90" dur="400" fill="hold"/>
                                            <p:tgtEl>
                                              <p:spTgt spid="35"/>
                                            </p:tgtEl>
                                            <p:attrNameLst>
                                              <p:attrName>ppt_x</p:attrName>
                                            </p:attrNameLst>
                                          </p:cBhvr>
                                          <p:tavLst>
                                            <p:tav tm="0">
                                              <p:val>
                                                <p:strVal val="1+#ppt_w/2"/>
                                              </p:val>
                                            </p:tav>
                                            <p:tav tm="100000">
                                              <p:val>
                                                <p:strVal val="#ppt_x"/>
                                              </p:val>
                                            </p:tav>
                                          </p:tavLst>
                                        </p:anim>
                                        <p:anim calcmode="lin" valueType="num">
                                          <p:cBhvr additive="base">
                                            <p:cTn id="91" dur="400" fill="hold"/>
                                            <p:tgtEl>
                                              <p:spTgt spid="35"/>
                                            </p:tgtEl>
                                            <p:attrNameLst>
                                              <p:attrName>ppt_y</p:attrName>
                                            </p:attrNameLst>
                                          </p:cBhvr>
                                          <p:tavLst>
                                            <p:tav tm="0">
                                              <p:val>
                                                <p:strVal val="#ppt_y"/>
                                              </p:val>
                                            </p:tav>
                                            <p:tav tm="100000">
                                              <p:val>
                                                <p:strVal val="#ppt_y"/>
                                              </p:val>
                                            </p:tav>
                                          </p:tavLst>
                                        </p:anim>
                                      </p:childTnLst>
                                    </p:cTn>
                                  </p:par>
                                </p:childTnLst>
                              </p:cTn>
                            </p:par>
                            <p:par>
                              <p:cTn id="92" fill="hold">
                                <p:stCondLst>
                                  <p:cond delay="5600"/>
                                </p:stCondLst>
                                <p:childTnLst>
                                  <p:par>
                                    <p:cTn id="93" presetID="22" presetClass="entr" presetSubtype="8" fill="hold" grpId="0"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wipe(left)">
                                          <p:cBhvr>
                                            <p:cTn id="95" dur="400"/>
                                            <p:tgtEl>
                                              <p:spTgt spid="44"/>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wipe(left)">
                                          <p:cBhvr>
                                            <p:cTn id="98" dur="4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animBg="1"/>
          <p:bldP spid="15" grpId="0" animBg="1"/>
          <p:bldP spid="16" grpId="0" animBg="1"/>
          <p:bldP spid="17" grpId="0" animBg="1"/>
          <p:bldP spid="40" grpId="0"/>
          <p:bldP spid="41" grpId="0"/>
          <p:bldP spid="42" grpId="0"/>
          <p:bldP spid="43" grpId="0"/>
          <p:bldP spid="44" grpId="0"/>
          <p:bldP spid="45"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mn-ea"/>
                <a:ea typeface="+mn-ea"/>
              </a:rPr>
              <a:t>点击添加标题文字内容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4" name="Freeform 7"/>
          <p:cNvSpPr/>
          <p:nvPr/>
        </p:nvSpPr>
        <p:spPr>
          <a:xfrm>
            <a:off x="0" y="2104333"/>
            <a:ext cx="6038850" cy="1225494"/>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1" fmla="*/ 0 w 6038850"/>
              <a:gd name="connsiteY0-2" fmla="*/ 299838 h 1304686"/>
              <a:gd name="connsiteX1-3" fmla="*/ 2705100 w 6038850"/>
              <a:gd name="connsiteY1-4" fmla="*/ 52188 h 1304686"/>
              <a:gd name="connsiteX2-5" fmla="*/ 5619750 w 6038850"/>
              <a:gd name="connsiteY2-6" fmla="*/ 1195188 h 1304686"/>
              <a:gd name="connsiteX3-7" fmla="*/ 6038850 w 6038850"/>
              <a:gd name="connsiteY3-8" fmla="*/ 1176138 h 1304686"/>
              <a:gd name="connsiteX0-9" fmla="*/ 0 w 6038850"/>
              <a:gd name="connsiteY0-10" fmla="*/ 287550 h 1218694"/>
              <a:gd name="connsiteX1-11" fmla="*/ 2705100 w 6038850"/>
              <a:gd name="connsiteY1-12" fmla="*/ 39900 h 1218694"/>
              <a:gd name="connsiteX2-13" fmla="*/ 4832350 w 6038850"/>
              <a:gd name="connsiteY2-14" fmla="*/ 1005100 h 1218694"/>
              <a:gd name="connsiteX3-15" fmla="*/ 6038850 w 6038850"/>
              <a:gd name="connsiteY3-16" fmla="*/ 1163850 h 1218694"/>
              <a:gd name="connsiteX0-17" fmla="*/ 0 w 6038850"/>
              <a:gd name="connsiteY0-18" fmla="*/ 287550 h 1225494"/>
              <a:gd name="connsiteX1-19" fmla="*/ 2705100 w 6038850"/>
              <a:gd name="connsiteY1-20" fmla="*/ 39900 h 1225494"/>
              <a:gd name="connsiteX2-21" fmla="*/ 4832350 w 6038850"/>
              <a:gd name="connsiteY2-22" fmla="*/ 1005100 h 1225494"/>
              <a:gd name="connsiteX3-23" fmla="*/ 6038850 w 6038850"/>
              <a:gd name="connsiteY3-24" fmla="*/ 1163850 h 1225494"/>
            </a:gdLst>
            <a:ahLst/>
            <a:cxnLst>
              <a:cxn ang="0">
                <a:pos x="connsiteX0-1" y="connsiteY0-2"/>
              </a:cxn>
              <a:cxn ang="0">
                <a:pos x="connsiteX1-3" y="connsiteY1-4"/>
              </a:cxn>
              <a:cxn ang="0">
                <a:pos x="connsiteX2-5" y="connsiteY2-6"/>
              </a:cxn>
              <a:cxn ang="0">
                <a:pos x="connsiteX3-7" y="connsiteY3-8"/>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ln w="12700" cmpd="sng">
            <a:solidFill>
              <a:schemeClr val="accent3">
                <a:lumMod val="50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mn-ea"/>
            </a:endParaRPr>
          </a:p>
        </p:txBody>
      </p:sp>
      <p:grpSp>
        <p:nvGrpSpPr>
          <p:cNvPr id="5" name="组合 4"/>
          <p:cNvGrpSpPr/>
          <p:nvPr/>
        </p:nvGrpSpPr>
        <p:grpSpPr>
          <a:xfrm>
            <a:off x="6054436" y="2523719"/>
            <a:ext cx="849821" cy="635481"/>
            <a:chOff x="6054436" y="2405136"/>
            <a:chExt cx="849821" cy="635481"/>
          </a:xfrm>
          <a:effectLst>
            <a:outerShdw blurRad="50800" dist="38100" dir="5400000" algn="t" rotWithShape="0">
              <a:prstClr val="black">
                <a:alpha val="40000"/>
              </a:prstClr>
            </a:outerShdw>
          </a:effectLst>
        </p:grpSpPr>
        <p:sp>
          <p:nvSpPr>
            <p:cNvPr id="6" name="Freeform 133"/>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mn-ea"/>
                <a:ea typeface="+mn-ea"/>
              </a:endParaRPr>
            </a:p>
          </p:txBody>
        </p:sp>
        <p:sp>
          <p:nvSpPr>
            <p:cNvPr id="7" name="Freeform 134"/>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mn-ea"/>
                <a:ea typeface="+mn-ea"/>
              </a:endParaRPr>
            </a:p>
          </p:txBody>
        </p:sp>
        <p:sp>
          <p:nvSpPr>
            <p:cNvPr id="8" name="Freeform 135"/>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mn-ea"/>
                <a:ea typeface="+mn-ea"/>
              </a:endParaRPr>
            </a:p>
          </p:txBody>
        </p:sp>
        <p:sp>
          <p:nvSpPr>
            <p:cNvPr id="9" name="Freeform 107"/>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accent2">
                <a:alpha val="73000"/>
              </a:schemeClr>
            </a:solidFill>
            <a:ln>
              <a:noFill/>
            </a:ln>
          </p:spPr>
          <p:txBody>
            <a:bodyPr/>
            <a:lstStyle/>
            <a:p>
              <a:endParaRPr lang="en-US" dirty="0">
                <a:latin typeface="+mn-ea"/>
                <a:ea typeface="+mn-ea"/>
              </a:endParaRPr>
            </a:p>
          </p:txBody>
        </p:sp>
        <p:sp>
          <p:nvSpPr>
            <p:cNvPr id="10" name="Freeform 107"/>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accent2">
                <a:alpha val="73000"/>
              </a:schemeClr>
            </a:solidFill>
            <a:ln>
              <a:noFill/>
            </a:ln>
          </p:spPr>
          <p:txBody>
            <a:bodyPr/>
            <a:lstStyle/>
            <a:p>
              <a:endParaRPr lang="en-US" dirty="0">
                <a:latin typeface="+mn-ea"/>
                <a:ea typeface="+mn-ea"/>
              </a:endParaRPr>
            </a:p>
          </p:txBody>
        </p:sp>
        <p:sp>
          <p:nvSpPr>
            <p:cNvPr id="11" name="Freeform 108"/>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chemeClr val="accent2"/>
            </a:solidFill>
            <a:ln>
              <a:noFill/>
            </a:ln>
          </p:spPr>
          <p:txBody>
            <a:bodyPr/>
            <a:lstStyle/>
            <a:p>
              <a:endParaRPr lang="en-US" dirty="0">
                <a:latin typeface="+mn-ea"/>
                <a:ea typeface="+mn-ea"/>
              </a:endParaRPr>
            </a:p>
          </p:txBody>
        </p:sp>
        <p:sp>
          <p:nvSpPr>
            <p:cNvPr id="12" name="Oval 113"/>
            <p:cNvSpPr>
              <a:spLocks noChangeArrowheads="1"/>
            </p:cNvSpPr>
            <p:nvPr/>
          </p:nvSpPr>
          <p:spPr bwMode="auto">
            <a:xfrm rot="2700000">
              <a:off x="6568043" y="2481147"/>
              <a:ext cx="117123" cy="114085"/>
            </a:xfrm>
            <a:prstGeom prst="ellipse">
              <a:avLst/>
            </a:prstGeom>
            <a:solidFill>
              <a:schemeClr val="bg1">
                <a:alpha val="77000"/>
              </a:schemeClr>
            </a:solidFill>
            <a:ln>
              <a:noFill/>
            </a:ln>
          </p:spPr>
          <p:txBody>
            <a:bodyPr/>
            <a:lstStyle/>
            <a:p>
              <a:pPr eaLnBrk="1" hangingPunct="1"/>
              <a:endParaRPr lang="en-US" dirty="0">
                <a:latin typeface="+mn-ea"/>
                <a:ea typeface="+mn-ea"/>
              </a:endParaRPr>
            </a:p>
          </p:txBody>
        </p:sp>
        <p:sp>
          <p:nvSpPr>
            <p:cNvPr id="13" name="Oval 116"/>
            <p:cNvSpPr>
              <a:spLocks noChangeArrowheads="1"/>
            </p:cNvSpPr>
            <p:nvPr/>
          </p:nvSpPr>
          <p:spPr bwMode="auto">
            <a:xfrm rot="2700000">
              <a:off x="6500229" y="2593093"/>
              <a:ext cx="70303" cy="72640"/>
            </a:xfrm>
            <a:prstGeom prst="ellipse">
              <a:avLst/>
            </a:prstGeom>
            <a:solidFill>
              <a:schemeClr val="bg1">
                <a:alpha val="77000"/>
              </a:schemeClr>
            </a:solidFill>
            <a:ln>
              <a:noFill/>
            </a:ln>
          </p:spPr>
          <p:txBody>
            <a:bodyPr/>
            <a:lstStyle/>
            <a:p>
              <a:pPr eaLnBrk="1" hangingPunct="1"/>
              <a:endParaRPr lang="en-US" dirty="0">
                <a:latin typeface="+mn-ea"/>
                <a:ea typeface="+mn-ea"/>
              </a:endParaRPr>
            </a:p>
          </p:txBody>
        </p:sp>
        <p:sp>
          <p:nvSpPr>
            <p:cNvPr id="14" name="Oval 119"/>
            <p:cNvSpPr>
              <a:spLocks noChangeArrowheads="1"/>
            </p:cNvSpPr>
            <p:nvPr/>
          </p:nvSpPr>
          <p:spPr bwMode="auto">
            <a:xfrm rot="2700000">
              <a:off x="6447912" y="2674106"/>
              <a:ext cx="43239" cy="42313"/>
            </a:xfrm>
            <a:prstGeom prst="ellipse">
              <a:avLst/>
            </a:prstGeom>
            <a:solidFill>
              <a:schemeClr val="bg1">
                <a:alpha val="77000"/>
              </a:schemeClr>
            </a:solidFill>
            <a:ln>
              <a:noFill/>
            </a:ln>
          </p:spPr>
          <p:txBody>
            <a:bodyPr/>
            <a:lstStyle/>
            <a:p>
              <a:pPr eaLnBrk="1" hangingPunct="1"/>
              <a:endParaRPr lang="en-US" dirty="0">
                <a:latin typeface="+mn-ea"/>
                <a:ea typeface="+mn-ea"/>
              </a:endParaRPr>
            </a:p>
          </p:txBody>
        </p:sp>
        <p:sp>
          <p:nvSpPr>
            <p:cNvPr id="15" name="Rectangle 27"/>
            <p:cNvSpPr/>
            <p:nvPr/>
          </p:nvSpPr>
          <p:spPr>
            <a:xfrm rot="2700000">
              <a:off x="6301683" y="2797997"/>
              <a:ext cx="71523" cy="43830"/>
            </a:xfrm>
            <a:prstGeom prst="rect">
              <a:avLst/>
            </a:prstGeom>
            <a:solidFill>
              <a:srgbClr val="EB6949">
                <a:alpha val="73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n-ea"/>
              </a:endParaRPr>
            </a:p>
          </p:txBody>
        </p:sp>
      </p:grpSp>
      <p:grpSp>
        <p:nvGrpSpPr>
          <p:cNvPr id="16" name="组合 15"/>
          <p:cNvGrpSpPr/>
          <p:nvPr/>
        </p:nvGrpSpPr>
        <p:grpSpPr>
          <a:xfrm>
            <a:off x="2776458" y="1732994"/>
            <a:ext cx="958136" cy="958133"/>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ea"/>
                <a:ea typeface="+mn-ea"/>
                <a:cs typeface="+mn-cs"/>
              </a:endParaRPr>
            </a:p>
          </p:txBody>
        </p:sp>
        <p:sp>
          <p:nvSpPr>
            <p:cNvPr id="18" name="椭圆 1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n-ea"/>
                <a:ea typeface="+mn-ea"/>
                <a:cs typeface="+mn-cs"/>
              </a:endParaRPr>
            </a:p>
          </p:txBody>
        </p:sp>
      </p:grpSp>
      <p:grpSp>
        <p:nvGrpSpPr>
          <p:cNvPr id="19" name="Group 30"/>
          <p:cNvGrpSpPr/>
          <p:nvPr/>
        </p:nvGrpSpPr>
        <p:grpSpPr>
          <a:xfrm>
            <a:off x="4801394" y="3834127"/>
            <a:ext cx="317357" cy="278329"/>
            <a:chOff x="3175" y="-1587"/>
            <a:chExt cx="490538" cy="430212"/>
          </a:xfrm>
          <a:solidFill>
            <a:schemeClr val="accent2"/>
          </a:solidFill>
        </p:grpSpPr>
        <p:sp>
          <p:nvSpPr>
            <p:cNvPr id="20"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n-ea"/>
                <a:ea typeface="+mn-ea"/>
              </a:endParaRPr>
            </a:p>
          </p:txBody>
        </p:sp>
        <p:sp>
          <p:nvSpPr>
            <p:cNvPr id="21"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n-ea"/>
                <a:ea typeface="+mn-ea"/>
              </a:endParaRPr>
            </a:p>
          </p:txBody>
        </p:sp>
      </p:grpSp>
      <p:sp>
        <p:nvSpPr>
          <p:cNvPr id="22" name="Freeform 50"/>
          <p:cNvSpPr>
            <a:spLocks noEditPoints="1"/>
          </p:cNvSpPr>
          <p:nvPr/>
        </p:nvSpPr>
        <p:spPr bwMode="auto">
          <a:xfrm>
            <a:off x="1055561" y="2894752"/>
            <a:ext cx="261823" cy="329775"/>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chemeClr val="accent1"/>
          </a:solidFill>
          <a:ln w="9525">
            <a:noFill/>
            <a:round/>
          </a:ln>
        </p:spPr>
        <p:txBody>
          <a:bodyPr vert="horz" wrap="square" lIns="91440" tIns="45720" rIns="91440" bIns="45720" numCol="1" anchor="t" anchorCtr="0" compatLnSpc="1"/>
          <a:lstStyle/>
          <a:p>
            <a:endParaRPr lang="ko-KR" altLang="en-US">
              <a:latin typeface="+mn-ea"/>
              <a:ea typeface="+mn-ea"/>
            </a:endParaRPr>
          </a:p>
        </p:txBody>
      </p:sp>
      <p:sp>
        <p:nvSpPr>
          <p:cNvPr id="23" name="Freeform 48"/>
          <p:cNvSpPr>
            <a:spLocks noEditPoints="1"/>
          </p:cNvSpPr>
          <p:nvPr/>
        </p:nvSpPr>
        <p:spPr bwMode="auto">
          <a:xfrm>
            <a:off x="2983620" y="3224527"/>
            <a:ext cx="242125" cy="354280"/>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chemeClr val="accent1"/>
          </a:solidFill>
          <a:ln w="9525">
            <a:noFill/>
            <a:round/>
          </a:ln>
        </p:spPr>
        <p:txBody>
          <a:bodyPr vert="horz" wrap="square" lIns="91440" tIns="45720" rIns="91440" bIns="45720" numCol="1" anchor="t" anchorCtr="0" compatLnSpc="1"/>
          <a:lstStyle/>
          <a:p>
            <a:endParaRPr lang="ko-KR" altLang="en-US">
              <a:latin typeface="+mn-ea"/>
              <a:ea typeface="+mn-ea"/>
            </a:endParaRPr>
          </a:p>
        </p:txBody>
      </p:sp>
      <p:grpSp>
        <p:nvGrpSpPr>
          <p:cNvPr id="24" name="Group 18"/>
          <p:cNvGrpSpPr/>
          <p:nvPr/>
        </p:nvGrpSpPr>
        <p:grpSpPr>
          <a:xfrm>
            <a:off x="7429035" y="3182144"/>
            <a:ext cx="312268" cy="312268"/>
            <a:chOff x="6350" y="4763"/>
            <a:chExt cx="492125" cy="492125"/>
          </a:xfrm>
          <a:solidFill>
            <a:schemeClr val="accent2"/>
          </a:solidFill>
        </p:grpSpPr>
        <p:sp>
          <p:nvSpPr>
            <p:cNvPr id="25"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n-ea"/>
                <a:ea typeface="+mn-ea"/>
                <a:cs typeface="Roboto condensed"/>
              </a:endParaRPr>
            </a:p>
          </p:txBody>
        </p:sp>
        <p:sp>
          <p:nvSpPr>
            <p:cNvPr id="26"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n-ea"/>
                <a:ea typeface="+mn-ea"/>
                <a:cs typeface="Roboto condensed"/>
              </a:endParaRPr>
            </a:p>
          </p:txBody>
        </p:sp>
        <p:sp>
          <p:nvSpPr>
            <p:cNvPr id="27"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n-ea"/>
                <a:ea typeface="+mn-ea"/>
                <a:cs typeface="Roboto condensed"/>
              </a:endParaRPr>
            </a:p>
          </p:txBody>
        </p:sp>
      </p:grpSp>
      <p:sp>
        <p:nvSpPr>
          <p:cNvPr id="28" name="TextBox 26"/>
          <p:cNvSpPr txBox="1"/>
          <p:nvPr/>
        </p:nvSpPr>
        <p:spPr>
          <a:xfrm>
            <a:off x="229394" y="3303609"/>
            <a:ext cx="1915874" cy="699440"/>
          </a:xfrm>
          <a:prstGeom prst="rect">
            <a:avLst/>
          </a:prstGeom>
          <a:noFill/>
        </p:spPr>
        <p:txBody>
          <a:bodyPr wrap="square" lIns="68598" tIns="34299" rIns="68598" bIns="34299" rtlCol="0">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n-ea"/>
                <a:ea typeface="+mn-ea"/>
              </a:rPr>
              <a:t>您的内容打在这里，或者通过复制您的文本后，在此框中选择</a:t>
            </a:r>
            <a:r>
              <a:rPr kumimoji="0" lang="zh-CN" altLang="en-US" sz="1050" b="0" i="0" u="none" strike="noStrike" kern="0" cap="none" spc="0" normalizeH="0" baseline="0" noProof="0" dirty="0" smtClean="0">
                <a:ln>
                  <a:noFill/>
                </a:ln>
                <a:solidFill>
                  <a:schemeClr val="tx1">
                    <a:lumMod val="85000"/>
                    <a:lumOff val="15000"/>
                  </a:schemeClr>
                </a:solidFill>
                <a:effectLst/>
                <a:uLnTx/>
                <a:uFillTx/>
                <a:latin typeface="+mn-ea"/>
                <a:ea typeface="+mn-ea"/>
              </a:rPr>
              <a:t>粘贴</a:t>
            </a:r>
            <a:r>
              <a:rPr lang="zh-CN" altLang="en-US" sz="1050" kern="0" dirty="0">
                <a:solidFill>
                  <a:schemeClr val="tx1">
                    <a:lumMod val="85000"/>
                    <a:lumOff val="15000"/>
                  </a:schemeClr>
                </a:solidFill>
                <a:latin typeface="+mn-ea"/>
                <a:ea typeface="+mn-ea"/>
              </a:rPr>
              <a:t>您的内容打在这里</a:t>
            </a: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n-ea"/>
              <a:ea typeface="+mn-ea"/>
            </a:endParaRPr>
          </a:p>
        </p:txBody>
      </p:sp>
      <p:sp>
        <p:nvSpPr>
          <p:cNvPr id="29" name="TextBox 27"/>
          <p:cNvSpPr txBox="1"/>
          <p:nvPr/>
        </p:nvSpPr>
        <p:spPr>
          <a:xfrm>
            <a:off x="2120662" y="3658278"/>
            <a:ext cx="1915874" cy="699440"/>
          </a:xfrm>
          <a:prstGeom prst="rect">
            <a:avLst/>
          </a:prstGeom>
          <a:noFill/>
        </p:spPr>
        <p:txBody>
          <a:bodyPr wrap="square" lIns="68598" tIns="34299" rIns="68598" bIns="34299" rtlCol="0">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n-ea"/>
                <a:ea typeface="+mn-ea"/>
              </a:rPr>
              <a:t>您的内容打在这里，或者通过复制您的文本后，在此框中选择</a:t>
            </a:r>
            <a:r>
              <a:rPr kumimoji="0" lang="zh-CN" altLang="en-US" sz="1050" b="0" i="0" u="none" strike="noStrike" kern="0" cap="none" spc="0" normalizeH="0" baseline="0" noProof="0" dirty="0" smtClean="0">
                <a:ln>
                  <a:noFill/>
                </a:ln>
                <a:solidFill>
                  <a:schemeClr val="tx1">
                    <a:lumMod val="85000"/>
                    <a:lumOff val="15000"/>
                  </a:schemeClr>
                </a:solidFill>
                <a:effectLst/>
                <a:uLnTx/>
                <a:uFillTx/>
                <a:latin typeface="+mn-ea"/>
                <a:ea typeface="+mn-ea"/>
              </a:rPr>
              <a:t>粘贴</a:t>
            </a:r>
            <a:r>
              <a:rPr lang="zh-CN" altLang="en-US" sz="1050" kern="0" dirty="0">
                <a:solidFill>
                  <a:schemeClr val="tx1">
                    <a:lumMod val="85000"/>
                    <a:lumOff val="15000"/>
                  </a:schemeClr>
                </a:solidFill>
                <a:latin typeface="+mn-ea"/>
                <a:ea typeface="+mn-ea"/>
              </a:rPr>
              <a:t>您的内容打在这里</a:t>
            </a: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n-ea"/>
              <a:ea typeface="+mn-ea"/>
            </a:endParaRPr>
          </a:p>
        </p:txBody>
      </p:sp>
      <p:sp>
        <p:nvSpPr>
          <p:cNvPr id="30" name="TextBox 28"/>
          <p:cNvSpPr txBox="1"/>
          <p:nvPr/>
        </p:nvSpPr>
        <p:spPr>
          <a:xfrm>
            <a:off x="4024278" y="4215127"/>
            <a:ext cx="1915874" cy="699440"/>
          </a:xfrm>
          <a:prstGeom prst="rect">
            <a:avLst/>
          </a:prstGeom>
          <a:noFill/>
        </p:spPr>
        <p:txBody>
          <a:bodyPr wrap="square" lIns="68598" tIns="34299" rIns="68598" bIns="34299" rtlCol="0">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n-ea"/>
                <a:ea typeface="+mn-ea"/>
              </a:rPr>
              <a:t>您的内容打在这里，或者通过复制您的文本后，在此框中选择</a:t>
            </a:r>
            <a:r>
              <a:rPr kumimoji="0" lang="zh-CN" altLang="en-US" sz="1050" b="0" i="0" u="none" strike="noStrike" kern="0" cap="none" spc="0" normalizeH="0" baseline="0" noProof="0" dirty="0" smtClean="0">
                <a:ln>
                  <a:noFill/>
                </a:ln>
                <a:solidFill>
                  <a:schemeClr val="tx1">
                    <a:lumMod val="85000"/>
                    <a:lumOff val="15000"/>
                  </a:schemeClr>
                </a:solidFill>
                <a:effectLst/>
                <a:uLnTx/>
                <a:uFillTx/>
                <a:latin typeface="+mn-ea"/>
                <a:ea typeface="+mn-ea"/>
              </a:rPr>
              <a:t>粘贴</a:t>
            </a:r>
            <a:r>
              <a:rPr lang="zh-CN" altLang="en-US" sz="1050" kern="0" dirty="0">
                <a:solidFill>
                  <a:schemeClr val="tx1">
                    <a:lumMod val="85000"/>
                    <a:lumOff val="15000"/>
                  </a:schemeClr>
                </a:solidFill>
                <a:latin typeface="+mn-ea"/>
                <a:ea typeface="+mn-ea"/>
              </a:rPr>
              <a:t>您的内容打在这里</a:t>
            </a: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n-ea"/>
              <a:ea typeface="+mn-ea"/>
            </a:endParaRPr>
          </a:p>
        </p:txBody>
      </p:sp>
      <p:sp>
        <p:nvSpPr>
          <p:cNvPr id="31" name="TextBox 29"/>
          <p:cNvSpPr txBox="1"/>
          <p:nvPr/>
        </p:nvSpPr>
        <p:spPr>
          <a:xfrm>
            <a:off x="6688574" y="3639528"/>
            <a:ext cx="1915874" cy="699440"/>
          </a:xfrm>
          <a:prstGeom prst="rect">
            <a:avLst/>
          </a:prstGeom>
          <a:noFill/>
        </p:spPr>
        <p:txBody>
          <a:bodyPr wrap="square" lIns="68598" tIns="34299" rIns="68598" bIns="34299" rtlCol="0">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n-ea"/>
                <a:ea typeface="+mn-ea"/>
              </a:rPr>
              <a:t>您的内容打在这里，或者通过复制您的文本后，在此框中选择</a:t>
            </a:r>
            <a:r>
              <a:rPr kumimoji="0" lang="zh-CN" altLang="en-US" sz="1050" b="0" i="0" u="none" strike="noStrike" kern="0" cap="none" spc="0" normalizeH="0" baseline="0" noProof="0" dirty="0" smtClean="0">
                <a:ln>
                  <a:noFill/>
                </a:ln>
                <a:solidFill>
                  <a:schemeClr val="tx1">
                    <a:lumMod val="85000"/>
                    <a:lumOff val="15000"/>
                  </a:schemeClr>
                </a:solidFill>
                <a:effectLst/>
                <a:uLnTx/>
                <a:uFillTx/>
                <a:latin typeface="+mn-ea"/>
                <a:ea typeface="+mn-ea"/>
              </a:rPr>
              <a:t>粘贴</a:t>
            </a:r>
            <a:r>
              <a:rPr lang="zh-CN" altLang="en-US" sz="1050" kern="0" dirty="0">
                <a:solidFill>
                  <a:schemeClr val="tx1">
                    <a:lumMod val="85000"/>
                    <a:lumOff val="15000"/>
                  </a:schemeClr>
                </a:solidFill>
                <a:latin typeface="+mn-ea"/>
                <a:ea typeface="+mn-ea"/>
              </a:rPr>
              <a:t>您的内容打在这里</a:t>
            </a: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n-ea"/>
              <a:ea typeface="+mn-ea"/>
            </a:endParaRPr>
          </a:p>
        </p:txBody>
      </p:sp>
      <p:grpSp>
        <p:nvGrpSpPr>
          <p:cNvPr id="32" name="组合 31"/>
          <p:cNvGrpSpPr/>
          <p:nvPr/>
        </p:nvGrpSpPr>
        <p:grpSpPr>
          <a:xfrm>
            <a:off x="4677858" y="2649672"/>
            <a:ext cx="809336" cy="809336"/>
            <a:chOff x="4677858" y="2649672"/>
            <a:chExt cx="809336" cy="809336"/>
          </a:xfrm>
          <a:solidFill>
            <a:schemeClr val="accent2"/>
          </a:solidFill>
        </p:grpSpPr>
        <p:sp>
          <p:nvSpPr>
            <p:cNvPr id="33" name="椭圆 32"/>
            <p:cNvSpPr/>
            <p:nvPr/>
          </p:nvSpPr>
          <p:spPr>
            <a:xfrm>
              <a:off x="4677858" y="2649672"/>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n-ea"/>
                <a:ea typeface="+mn-ea"/>
                <a:cs typeface="+mn-cs"/>
              </a:endParaRPr>
            </a:p>
          </p:txBody>
        </p:sp>
        <p:sp>
          <p:nvSpPr>
            <p:cNvPr id="34" name="椭圆 33"/>
            <p:cNvSpPr/>
            <p:nvPr/>
          </p:nvSpPr>
          <p:spPr>
            <a:xfrm>
              <a:off x="4719132" y="2696247"/>
              <a:ext cx="726788" cy="726784"/>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5" name="组合 34"/>
          <p:cNvGrpSpPr/>
          <p:nvPr/>
        </p:nvGrpSpPr>
        <p:grpSpPr>
          <a:xfrm>
            <a:off x="639258" y="1763208"/>
            <a:ext cx="809336" cy="809336"/>
            <a:chOff x="4677858" y="2649672"/>
            <a:chExt cx="809336" cy="809336"/>
          </a:xfrm>
          <a:solidFill>
            <a:schemeClr val="accent2"/>
          </a:solidFill>
        </p:grpSpPr>
        <p:sp>
          <p:nvSpPr>
            <p:cNvPr id="36" name="椭圆 35"/>
            <p:cNvSpPr/>
            <p:nvPr/>
          </p:nvSpPr>
          <p:spPr>
            <a:xfrm>
              <a:off x="4677858" y="2649672"/>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n-ea"/>
                <a:ea typeface="+mn-ea"/>
                <a:cs typeface="+mn-cs"/>
              </a:endParaRPr>
            </a:p>
          </p:txBody>
        </p:sp>
        <p:sp>
          <p:nvSpPr>
            <p:cNvPr id="37" name="椭圆 36"/>
            <p:cNvSpPr/>
            <p:nvPr/>
          </p:nvSpPr>
          <p:spPr>
            <a:xfrm>
              <a:off x="4719132" y="2696247"/>
              <a:ext cx="726788" cy="726784"/>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pic>
        <p:nvPicPr>
          <p:cNvPr id="38"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6630194" y="1200944"/>
            <a:ext cx="1789484" cy="178948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9" name="Picture 3" descr="C:\Users\Administrator\Desktop\微立体创业计划\00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52071" y="958036"/>
            <a:ext cx="2028983" cy="202898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40" name="矩形 39"/>
          <p:cNvSpPr/>
          <p:nvPr/>
        </p:nvSpPr>
        <p:spPr>
          <a:xfrm>
            <a:off x="7236296" y="1738043"/>
            <a:ext cx="1089477" cy="401659"/>
          </a:xfrm>
          <a:prstGeom prst="rect">
            <a:avLst/>
          </a:prstGeom>
        </p:spPr>
        <p:txBody>
          <a:bodyPr wrap="square" lIns="68589" tIns="34295" rIns="68589" bIns="34295">
            <a:spAutoFit/>
          </a:bodyPr>
          <a:lstStyle/>
          <a:p>
            <a:pPr>
              <a:lnSpc>
                <a:spcPct val="120000"/>
              </a:lnSpc>
            </a:pPr>
            <a:r>
              <a:rPr lang="zh-CN" altLang="en-US" b="0" dirty="0">
                <a:solidFill>
                  <a:schemeClr val="tx1">
                    <a:lumMod val="65000"/>
                    <a:lumOff val="35000"/>
                  </a:schemeClr>
                </a:solidFill>
                <a:latin typeface="+mn-ea"/>
                <a:ea typeface="+mn-ea"/>
              </a:rPr>
              <a:t>完成概述</a:t>
            </a: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50"/>
                                            <p:tgtEl>
                                              <p:spTgt spid="5"/>
                                            </p:tgtEl>
                                          </p:cBhvr>
                                        </p:animEffect>
                                      </p:childTnLst>
                                    </p:cTn>
                                  </p:par>
                                  <p:par>
                                    <p:cTn id="8" presetID="0" presetClass="path" presetSubtype="0" accel="50000" decel="50000" fill="hold" nodeType="withEffect">
                                      <p:stCondLst>
                                        <p:cond delay="0"/>
                                      </p:stCondLst>
                                      <p:childTnLst>
                                        <p:animMotion origin="layout" path="M -0.71129 -0.09537 C -0.71129 -0.09506 -0.56111 -0.16173 -0.47709 -0.14198 C -0.3724 -0.13272 -0.39549 -0.14753 -0.20712 0.02284 C -0.01875 0.19321 -0.04306 0.00463 3.05556E-6 8.64198E-7 " pathEditMode="relative" rAng="0" ptsTypes="assa">
                                          <p:cBhvr>
                                            <p:cTn id="9" dur="350" fill="hold"/>
                                            <p:tgtEl>
                                              <p:spTgt spid="5"/>
                                            </p:tgtEl>
                                            <p:attrNameLst>
                                              <p:attrName>ppt_x</p:attrName>
                                              <p:attrName>ppt_y</p:attrName>
                                            </p:attrNameLst>
                                          </p:cBhvr>
                                          <p:rCtr x="35556" y="11111"/>
                                        </p:animMotion>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350"/>
                                            <p:tgtEl>
                                              <p:spTgt spid="4"/>
                                            </p:tgtEl>
                                          </p:cBhvr>
                                        </p:animEffect>
                                      </p:childTnLst>
                                    </p:cTn>
                                  </p:par>
                                  <p:par>
                                    <p:cTn id="13" presetID="53" presetClass="entr" presetSubtype="16"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p:cTn id="15" dur="350" fill="hold"/>
                                            <p:tgtEl>
                                              <p:spTgt spid="38"/>
                                            </p:tgtEl>
                                            <p:attrNameLst>
                                              <p:attrName>ppt_w</p:attrName>
                                            </p:attrNameLst>
                                          </p:cBhvr>
                                          <p:tavLst>
                                            <p:tav tm="0">
                                              <p:val>
                                                <p:fltVal val="0"/>
                                              </p:val>
                                            </p:tav>
                                            <p:tav tm="100000">
                                              <p:val>
                                                <p:strVal val="#ppt_w"/>
                                              </p:val>
                                            </p:tav>
                                          </p:tavLst>
                                        </p:anim>
                                        <p:anim calcmode="lin" valueType="num">
                                          <p:cBhvr>
                                            <p:cTn id="16" dur="350" fill="hold"/>
                                            <p:tgtEl>
                                              <p:spTgt spid="38"/>
                                            </p:tgtEl>
                                            <p:attrNameLst>
                                              <p:attrName>ppt_h</p:attrName>
                                            </p:attrNameLst>
                                          </p:cBhvr>
                                          <p:tavLst>
                                            <p:tav tm="0">
                                              <p:val>
                                                <p:fltVal val="0"/>
                                              </p:val>
                                            </p:tav>
                                            <p:tav tm="100000">
                                              <p:val>
                                                <p:strVal val="#ppt_h"/>
                                              </p:val>
                                            </p:tav>
                                          </p:tavLst>
                                        </p:anim>
                                        <p:animEffect transition="in" filter="fade">
                                          <p:cBhvr>
                                            <p:cTn id="17" dur="350"/>
                                            <p:tgtEl>
                                              <p:spTgt spid="38"/>
                                            </p:tgtEl>
                                          </p:cBhvr>
                                        </p:animEffect>
                                      </p:childTnLst>
                                    </p:cTn>
                                  </p:par>
                                  <p:par>
                                    <p:cTn id="18" presetID="42" presetClass="entr" presetSubtype="0" fill="hold"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350"/>
                                            <p:tgtEl>
                                              <p:spTgt spid="39"/>
                                            </p:tgtEl>
                                          </p:cBhvr>
                                        </p:animEffect>
                                        <p:anim calcmode="lin" valueType="num">
                                          <p:cBhvr>
                                            <p:cTn id="21" dur="350" fill="hold"/>
                                            <p:tgtEl>
                                              <p:spTgt spid="39"/>
                                            </p:tgtEl>
                                            <p:attrNameLst>
                                              <p:attrName>ppt_x</p:attrName>
                                            </p:attrNameLst>
                                          </p:cBhvr>
                                          <p:tavLst>
                                            <p:tav tm="0">
                                              <p:val>
                                                <p:strVal val="#ppt_x"/>
                                              </p:val>
                                            </p:tav>
                                            <p:tav tm="100000">
                                              <p:val>
                                                <p:strVal val="#ppt_x"/>
                                              </p:val>
                                            </p:tav>
                                          </p:tavLst>
                                        </p:anim>
                                        <p:anim calcmode="lin" valueType="num">
                                          <p:cBhvr>
                                            <p:cTn id="22" dur="350" fill="hold"/>
                                            <p:tgtEl>
                                              <p:spTgt spid="39"/>
                                            </p:tgtEl>
                                            <p:attrNameLst>
                                              <p:attrName>ppt_y</p:attrName>
                                            </p:attrNameLst>
                                          </p:cBhvr>
                                          <p:tavLst>
                                            <p:tav tm="0">
                                              <p:val>
                                                <p:strVal val="#ppt_y+.1"/>
                                              </p:val>
                                            </p:tav>
                                            <p:tav tm="100000">
                                              <p:val>
                                                <p:strVal val="#ppt_y"/>
                                              </p:val>
                                            </p:tav>
                                          </p:tavLst>
                                        </p:anim>
                                      </p:childTnLst>
                                    </p:cTn>
                                  </p:par>
                                </p:childTnLst>
                              </p:cTn>
                            </p:par>
                            <p:par>
                              <p:cTn id="23" fill="hold">
                                <p:stCondLst>
                                  <p:cond delay="350"/>
                                </p:stCondLst>
                                <p:childTnLst>
                                  <p:par>
                                    <p:cTn id="24" presetID="16" presetClass="entr" presetSubtype="21"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arn(inVertical)">
                                          <p:cBhvr>
                                            <p:cTn id="26" dur="350"/>
                                            <p:tgtEl>
                                              <p:spTgt spid="40"/>
                                            </p:tgtEl>
                                          </p:cBhvr>
                                        </p:animEffect>
                                      </p:childTnLst>
                                    </p:cTn>
                                  </p:par>
                                </p:childTnLst>
                              </p:cTn>
                            </p:par>
                            <p:par>
                              <p:cTn id="27" fill="hold">
                                <p:stCondLst>
                                  <p:cond delay="700"/>
                                </p:stCondLst>
                                <p:childTnLst>
                                  <p:par>
                                    <p:cTn id="28" presetID="2" presetClass="entr" presetSubtype="12" accel="52000" fill="hold" nodeType="afterEffect" p14:presetBounceEnd="54000">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14:bounceEnd="54000">
                                          <p:cBhvr additive="base">
                                            <p:cTn id="30" dur="350" fill="hold"/>
                                            <p:tgtEl>
                                              <p:spTgt spid="35"/>
                                            </p:tgtEl>
                                            <p:attrNameLst>
                                              <p:attrName>ppt_x</p:attrName>
                                            </p:attrNameLst>
                                          </p:cBhvr>
                                          <p:tavLst>
                                            <p:tav tm="0">
                                              <p:val>
                                                <p:strVal val="0-#ppt_w/2"/>
                                              </p:val>
                                            </p:tav>
                                            <p:tav tm="100000">
                                              <p:val>
                                                <p:strVal val="#ppt_x"/>
                                              </p:val>
                                            </p:tav>
                                          </p:tavLst>
                                        </p:anim>
                                        <p:anim calcmode="lin" valueType="num" p14:bounceEnd="54000">
                                          <p:cBhvr additive="base">
                                            <p:cTn id="31" dur="350" fill="hold"/>
                                            <p:tgtEl>
                                              <p:spTgt spid="35"/>
                                            </p:tgtEl>
                                            <p:attrNameLst>
                                              <p:attrName>ppt_y</p:attrName>
                                            </p:attrNameLst>
                                          </p:cBhvr>
                                          <p:tavLst>
                                            <p:tav tm="0">
                                              <p:val>
                                                <p:strVal val="1+#ppt_h/2"/>
                                              </p:val>
                                            </p:tav>
                                            <p:tav tm="100000">
                                              <p:val>
                                                <p:strVal val="#ppt_y"/>
                                              </p:val>
                                            </p:tav>
                                          </p:tavLst>
                                        </p:anim>
                                      </p:childTnLst>
                                    </p:cTn>
                                  </p:par>
                                  <p:par>
                                    <p:cTn id="32" presetID="2" presetClass="entr" presetSubtype="3" accel="52000" fill="hold" nodeType="withEffect" p14:presetBounceEnd="54000">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14:bounceEnd="54000">
                                          <p:cBhvr additive="base">
                                            <p:cTn id="34" dur="350" fill="hold"/>
                                            <p:tgtEl>
                                              <p:spTgt spid="16"/>
                                            </p:tgtEl>
                                            <p:attrNameLst>
                                              <p:attrName>ppt_x</p:attrName>
                                            </p:attrNameLst>
                                          </p:cBhvr>
                                          <p:tavLst>
                                            <p:tav tm="0">
                                              <p:val>
                                                <p:strVal val="1+#ppt_w/2"/>
                                              </p:val>
                                            </p:tav>
                                            <p:tav tm="100000">
                                              <p:val>
                                                <p:strVal val="#ppt_x"/>
                                              </p:val>
                                            </p:tav>
                                          </p:tavLst>
                                        </p:anim>
                                        <p:anim calcmode="lin" valueType="num" p14:bounceEnd="54000">
                                          <p:cBhvr additive="base">
                                            <p:cTn id="35" dur="350" fill="hold"/>
                                            <p:tgtEl>
                                              <p:spTgt spid="16"/>
                                            </p:tgtEl>
                                            <p:attrNameLst>
                                              <p:attrName>ppt_y</p:attrName>
                                            </p:attrNameLst>
                                          </p:cBhvr>
                                          <p:tavLst>
                                            <p:tav tm="0">
                                              <p:val>
                                                <p:strVal val="0-#ppt_h/2"/>
                                              </p:val>
                                            </p:tav>
                                            <p:tav tm="100000">
                                              <p:val>
                                                <p:strVal val="#ppt_y"/>
                                              </p:val>
                                            </p:tav>
                                          </p:tavLst>
                                        </p:anim>
                                      </p:childTnLst>
                                    </p:cTn>
                                  </p:par>
                                  <p:par>
                                    <p:cTn id="36" presetID="2" presetClass="entr" presetSubtype="6" accel="52000" fill="hold" nodeType="withEffect" p14:presetBounceEnd="54000">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14:bounceEnd="54000">
                                          <p:cBhvr additive="base">
                                            <p:cTn id="38" dur="350" fill="hold"/>
                                            <p:tgtEl>
                                              <p:spTgt spid="32"/>
                                            </p:tgtEl>
                                            <p:attrNameLst>
                                              <p:attrName>ppt_x</p:attrName>
                                            </p:attrNameLst>
                                          </p:cBhvr>
                                          <p:tavLst>
                                            <p:tav tm="0">
                                              <p:val>
                                                <p:strVal val="1+#ppt_w/2"/>
                                              </p:val>
                                            </p:tav>
                                            <p:tav tm="100000">
                                              <p:val>
                                                <p:strVal val="#ppt_x"/>
                                              </p:val>
                                            </p:tav>
                                          </p:tavLst>
                                        </p:anim>
                                        <p:anim calcmode="lin" valueType="num" p14:bounceEnd="54000">
                                          <p:cBhvr additive="base">
                                            <p:cTn id="39" dur="350" fill="hold"/>
                                            <p:tgtEl>
                                              <p:spTgt spid="32"/>
                                            </p:tgtEl>
                                            <p:attrNameLst>
                                              <p:attrName>ppt_y</p:attrName>
                                            </p:attrNameLst>
                                          </p:cBhvr>
                                          <p:tavLst>
                                            <p:tav tm="0">
                                              <p:val>
                                                <p:strVal val="1+#ppt_h/2"/>
                                              </p:val>
                                            </p:tav>
                                            <p:tav tm="100000">
                                              <p:val>
                                                <p:strVal val="#ppt_y"/>
                                              </p:val>
                                            </p:tav>
                                          </p:tavLst>
                                        </p:anim>
                                      </p:childTnLst>
                                    </p:cTn>
                                  </p:par>
                                </p:childTnLst>
                              </p:cTn>
                            </p:par>
                            <p:par>
                              <p:cTn id="40" fill="hold">
                                <p:stCondLst>
                                  <p:cond delay="1050"/>
                                </p:stCondLst>
                                <p:childTnLst>
                                  <p:par>
                                    <p:cTn id="41" presetID="42"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350"/>
                                            <p:tgtEl>
                                              <p:spTgt spid="22"/>
                                            </p:tgtEl>
                                          </p:cBhvr>
                                        </p:animEffect>
                                        <p:anim calcmode="lin" valueType="num">
                                          <p:cBhvr>
                                            <p:cTn id="44" dur="350" fill="hold"/>
                                            <p:tgtEl>
                                              <p:spTgt spid="22"/>
                                            </p:tgtEl>
                                            <p:attrNameLst>
                                              <p:attrName>ppt_x</p:attrName>
                                            </p:attrNameLst>
                                          </p:cBhvr>
                                          <p:tavLst>
                                            <p:tav tm="0">
                                              <p:val>
                                                <p:strVal val="#ppt_x"/>
                                              </p:val>
                                            </p:tav>
                                            <p:tav tm="100000">
                                              <p:val>
                                                <p:strVal val="#ppt_x"/>
                                              </p:val>
                                            </p:tav>
                                          </p:tavLst>
                                        </p:anim>
                                        <p:anim calcmode="lin" valueType="num">
                                          <p:cBhvr>
                                            <p:cTn id="45" dur="350" fill="hold"/>
                                            <p:tgtEl>
                                              <p:spTgt spid="2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350"/>
                                            <p:tgtEl>
                                              <p:spTgt spid="23"/>
                                            </p:tgtEl>
                                          </p:cBhvr>
                                        </p:animEffect>
                                        <p:anim calcmode="lin" valueType="num">
                                          <p:cBhvr>
                                            <p:cTn id="49" dur="350" fill="hold"/>
                                            <p:tgtEl>
                                              <p:spTgt spid="23"/>
                                            </p:tgtEl>
                                            <p:attrNameLst>
                                              <p:attrName>ppt_x</p:attrName>
                                            </p:attrNameLst>
                                          </p:cBhvr>
                                          <p:tavLst>
                                            <p:tav tm="0">
                                              <p:val>
                                                <p:strVal val="#ppt_x"/>
                                              </p:val>
                                            </p:tav>
                                            <p:tav tm="100000">
                                              <p:val>
                                                <p:strVal val="#ppt_x"/>
                                              </p:val>
                                            </p:tav>
                                          </p:tavLst>
                                        </p:anim>
                                        <p:anim calcmode="lin" valueType="num">
                                          <p:cBhvr>
                                            <p:cTn id="50" dur="35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350"/>
                                            <p:tgtEl>
                                              <p:spTgt spid="19"/>
                                            </p:tgtEl>
                                          </p:cBhvr>
                                        </p:animEffect>
                                        <p:anim calcmode="lin" valueType="num">
                                          <p:cBhvr>
                                            <p:cTn id="54" dur="350" fill="hold"/>
                                            <p:tgtEl>
                                              <p:spTgt spid="19"/>
                                            </p:tgtEl>
                                            <p:attrNameLst>
                                              <p:attrName>ppt_x</p:attrName>
                                            </p:attrNameLst>
                                          </p:cBhvr>
                                          <p:tavLst>
                                            <p:tav tm="0">
                                              <p:val>
                                                <p:strVal val="#ppt_x"/>
                                              </p:val>
                                            </p:tav>
                                            <p:tav tm="100000">
                                              <p:val>
                                                <p:strVal val="#ppt_x"/>
                                              </p:val>
                                            </p:tav>
                                          </p:tavLst>
                                        </p:anim>
                                        <p:anim calcmode="lin" valueType="num">
                                          <p:cBhvr>
                                            <p:cTn id="55" dur="350" fill="hold"/>
                                            <p:tgtEl>
                                              <p:spTgt spid="19"/>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350"/>
                                            <p:tgtEl>
                                              <p:spTgt spid="24"/>
                                            </p:tgtEl>
                                          </p:cBhvr>
                                        </p:animEffect>
                                        <p:anim calcmode="lin" valueType="num">
                                          <p:cBhvr>
                                            <p:cTn id="59" dur="350" fill="hold"/>
                                            <p:tgtEl>
                                              <p:spTgt spid="24"/>
                                            </p:tgtEl>
                                            <p:attrNameLst>
                                              <p:attrName>ppt_x</p:attrName>
                                            </p:attrNameLst>
                                          </p:cBhvr>
                                          <p:tavLst>
                                            <p:tav tm="0">
                                              <p:val>
                                                <p:strVal val="#ppt_x"/>
                                              </p:val>
                                            </p:tav>
                                            <p:tav tm="100000">
                                              <p:val>
                                                <p:strVal val="#ppt_x"/>
                                              </p:val>
                                            </p:tav>
                                          </p:tavLst>
                                        </p:anim>
                                        <p:anim calcmode="lin" valueType="num">
                                          <p:cBhvr>
                                            <p:cTn id="60" dur="350" fill="hold"/>
                                            <p:tgtEl>
                                              <p:spTgt spid="24"/>
                                            </p:tgtEl>
                                            <p:attrNameLst>
                                              <p:attrName>ppt_y</p:attrName>
                                            </p:attrNameLst>
                                          </p:cBhvr>
                                          <p:tavLst>
                                            <p:tav tm="0">
                                              <p:val>
                                                <p:strVal val="#ppt_y+.1"/>
                                              </p:val>
                                            </p:tav>
                                            <p:tav tm="100000">
                                              <p:val>
                                                <p:strVal val="#ppt_y"/>
                                              </p:val>
                                            </p:tav>
                                          </p:tavLst>
                                        </p:anim>
                                      </p:childTnLst>
                                    </p:cTn>
                                  </p:par>
                                </p:childTnLst>
                              </p:cTn>
                            </p:par>
                            <p:par>
                              <p:cTn id="61" fill="hold">
                                <p:stCondLst>
                                  <p:cond delay="1400"/>
                                </p:stCondLst>
                                <p:childTnLst>
                                  <p:par>
                                    <p:cTn id="62" presetID="14" presetClass="entr" presetSubtype="10" fill="hold" grpId="0" nodeType="after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randombar(horizontal)">
                                          <p:cBhvr>
                                            <p:cTn id="64" dur="350"/>
                                            <p:tgtEl>
                                              <p:spTgt spid="28"/>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randombar(horizontal)">
                                          <p:cBhvr>
                                            <p:cTn id="67" dur="350"/>
                                            <p:tgtEl>
                                              <p:spTgt spid="29"/>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randombar(horizontal)">
                                          <p:cBhvr>
                                            <p:cTn id="70" dur="350"/>
                                            <p:tgtEl>
                                              <p:spTgt spid="30"/>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randombar(horizontal)">
                                          <p:cBhvr>
                                            <p:cTn id="73" dur="3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3" grpId="0" animBg="1"/>
          <p:bldP spid="28" grpId="0"/>
          <p:bldP spid="29" grpId="0"/>
          <p:bldP spid="30" grpId="0"/>
          <p:bldP spid="31" grpId="0"/>
          <p:bldP spid="4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50"/>
                                            <p:tgtEl>
                                              <p:spTgt spid="5"/>
                                            </p:tgtEl>
                                          </p:cBhvr>
                                        </p:animEffect>
                                      </p:childTnLst>
                                    </p:cTn>
                                  </p:par>
                                  <p:par>
                                    <p:cTn id="8" presetID="0" presetClass="path" presetSubtype="0" accel="50000" decel="50000" fill="hold" nodeType="withEffect">
                                      <p:stCondLst>
                                        <p:cond delay="0"/>
                                      </p:stCondLst>
                                      <p:childTnLst>
                                        <p:animMotion origin="layout" path="M -0.71129 -0.09537 C -0.71129 -0.09506 -0.56111 -0.16173 -0.47709 -0.14198 C -0.3724 -0.13272 -0.39549 -0.14753 -0.20712 0.02284 C -0.01875 0.19321 -0.04306 0.00463 3.05556E-6 8.64198E-7 " pathEditMode="relative" rAng="0" ptsTypes="assa">
                                          <p:cBhvr>
                                            <p:cTn id="9" dur="350" fill="hold"/>
                                            <p:tgtEl>
                                              <p:spTgt spid="5"/>
                                            </p:tgtEl>
                                            <p:attrNameLst>
                                              <p:attrName>ppt_x</p:attrName>
                                              <p:attrName>ppt_y</p:attrName>
                                            </p:attrNameLst>
                                          </p:cBhvr>
                                          <p:rCtr x="35556" y="11111"/>
                                        </p:animMotion>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350"/>
                                            <p:tgtEl>
                                              <p:spTgt spid="4"/>
                                            </p:tgtEl>
                                          </p:cBhvr>
                                        </p:animEffect>
                                      </p:childTnLst>
                                    </p:cTn>
                                  </p:par>
                                  <p:par>
                                    <p:cTn id="13" presetID="53" presetClass="entr" presetSubtype="16"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p:cTn id="15" dur="350" fill="hold"/>
                                            <p:tgtEl>
                                              <p:spTgt spid="38"/>
                                            </p:tgtEl>
                                            <p:attrNameLst>
                                              <p:attrName>ppt_w</p:attrName>
                                            </p:attrNameLst>
                                          </p:cBhvr>
                                          <p:tavLst>
                                            <p:tav tm="0">
                                              <p:val>
                                                <p:fltVal val="0"/>
                                              </p:val>
                                            </p:tav>
                                            <p:tav tm="100000">
                                              <p:val>
                                                <p:strVal val="#ppt_w"/>
                                              </p:val>
                                            </p:tav>
                                          </p:tavLst>
                                        </p:anim>
                                        <p:anim calcmode="lin" valueType="num">
                                          <p:cBhvr>
                                            <p:cTn id="16" dur="350" fill="hold"/>
                                            <p:tgtEl>
                                              <p:spTgt spid="38"/>
                                            </p:tgtEl>
                                            <p:attrNameLst>
                                              <p:attrName>ppt_h</p:attrName>
                                            </p:attrNameLst>
                                          </p:cBhvr>
                                          <p:tavLst>
                                            <p:tav tm="0">
                                              <p:val>
                                                <p:fltVal val="0"/>
                                              </p:val>
                                            </p:tav>
                                            <p:tav tm="100000">
                                              <p:val>
                                                <p:strVal val="#ppt_h"/>
                                              </p:val>
                                            </p:tav>
                                          </p:tavLst>
                                        </p:anim>
                                        <p:animEffect transition="in" filter="fade">
                                          <p:cBhvr>
                                            <p:cTn id="17" dur="350"/>
                                            <p:tgtEl>
                                              <p:spTgt spid="38"/>
                                            </p:tgtEl>
                                          </p:cBhvr>
                                        </p:animEffect>
                                      </p:childTnLst>
                                    </p:cTn>
                                  </p:par>
                                  <p:par>
                                    <p:cTn id="18" presetID="42" presetClass="entr" presetSubtype="0" fill="hold"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350"/>
                                            <p:tgtEl>
                                              <p:spTgt spid="39"/>
                                            </p:tgtEl>
                                          </p:cBhvr>
                                        </p:animEffect>
                                        <p:anim calcmode="lin" valueType="num">
                                          <p:cBhvr>
                                            <p:cTn id="21" dur="350" fill="hold"/>
                                            <p:tgtEl>
                                              <p:spTgt spid="39"/>
                                            </p:tgtEl>
                                            <p:attrNameLst>
                                              <p:attrName>ppt_x</p:attrName>
                                            </p:attrNameLst>
                                          </p:cBhvr>
                                          <p:tavLst>
                                            <p:tav tm="0">
                                              <p:val>
                                                <p:strVal val="#ppt_x"/>
                                              </p:val>
                                            </p:tav>
                                            <p:tav tm="100000">
                                              <p:val>
                                                <p:strVal val="#ppt_x"/>
                                              </p:val>
                                            </p:tav>
                                          </p:tavLst>
                                        </p:anim>
                                        <p:anim calcmode="lin" valueType="num">
                                          <p:cBhvr>
                                            <p:cTn id="22" dur="350" fill="hold"/>
                                            <p:tgtEl>
                                              <p:spTgt spid="39"/>
                                            </p:tgtEl>
                                            <p:attrNameLst>
                                              <p:attrName>ppt_y</p:attrName>
                                            </p:attrNameLst>
                                          </p:cBhvr>
                                          <p:tavLst>
                                            <p:tav tm="0">
                                              <p:val>
                                                <p:strVal val="#ppt_y+.1"/>
                                              </p:val>
                                            </p:tav>
                                            <p:tav tm="100000">
                                              <p:val>
                                                <p:strVal val="#ppt_y"/>
                                              </p:val>
                                            </p:tav>
                                          </p:tavLst>
                                        </p:anim>
                                      </p:childTnLst>
                                    </p:cTn>
                                  </p:par>
                                </p:childTnLst>
                              </p:cTn>
                            </p:par>
                            <p:par>
                              <p:cTn id="23" fill="hold">
                                <p:stCondLst>
                                  <p:cond delay="350"/>
                                </p:stCondLst>
                                <p:childTnLst>
                                  <p:par>
                                    <p:cTn id="24" presetID="16" presetClass="entr" presetSubtype="21"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arn(inVertical)">
                                          <p:cBhvr>
                                            <p:cTn id="26" dur="350"/>
                                            <p:tgtEl>
                                              <p:spTgt spid="40"/>
                                            </p:tgtEl>
                                          </p:cBhvr>
                                        </p:animEffect>
                                      </p:childTnLst>
                                    </p:cTn>
                                  </p:par>
                                </p:childTnLst>
                              </p:cTn>
                            </p:par>
                            <p:par>
                              <p:cTn id="27" fill="hold">
                                <p:stCondLst>
                                  <p:cond delay="700"/>
                                </p:stCondLst>
                                <p:childTnLst>
                                  <p:par>
                                    <p:cTn id="28" presetID="2" presetClass="entr" presetSubtype="12" accel="52000" fill="hold" nodeType="after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additive="base">
                                            <p:cTn id="30" dur="350" fill="hold"/>
                                            <p:tgtEl>
                                              <p:spTgt spid="35"/>
                                            </p:tgtEl>
                                            <p:attrNameLst>
                                              <p:attrName>ppt_x</p:attrName>
                                            </p:attrNameLst>
                                          </p:cBhvr>
                                          <p:tavLst>
                                            <p:tav tm="0">
                                              <p:val>
                                                <p:strVal val="0-#ppt_w/2"/>
                                              </p:val>
                                            </p:tav>
                                            <p:tav tm="100000">
                                              <p:val>
                                                <p:strVal val="#ppt_x"/>
                                              </p:val>
                                            </p:tav>
                                          </p:tavLst>
                                        </p:anim>
                                        <p:anim calcmode="lin" valueType="num">
                                          <p:cBhvr additive="base">
                                            <p:cTn id="31" dur="350" fill="hold"/>
                                            <p:tgtEl>
                                              <p:spTgt spid="35"/>
                                            </p:tgtEl>
                                            <p:attrNameLst>
                                              <p:attrName>ppt_y</p:attrName>
                                            </p:attrNameLst>
                                          </p:cBhvr>
                                          <p:tavLst>
                                            <p:tav tm="0">
                                              <p:val>
                                                <p:strVal val="1+#ppt_h/2"/>
                                              </p:val>
                                            </p:tav>
                                            <p:tav tm="100000">
                                              <p:val>
                                                <p:strVal val="#ppt_y"/>
                                              </p:val>
                                            </p:tav>
                                          </p:tavLst>
                                        </p:anim>
                                      </p:childTnLst>
                                    </p:cTn>
                                  </p:par>
                                  <p:par>
                                    <p:cTn id="32" presetID="2" presetClass="entr" presetSubtype="3" accel="5200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350" fill="hold"/>
                                            <p:tgtEl>
                                              <p:spTgt spid="16"/>
                                            </p:tgtEl>
                                            <p:attrNameLst>
                                              <p:attrName>ppt_x</p:attrName>
                                            </p:attrNameLst>
                                          </p:cBhvr>
                                          <p:tavLst>
                                            <p:tav tm="0">
                                              <p:val>
                                                <p:strVal val="1+#ppt_w/2"/>
                                              </p:val>
                                            </p:tav>
                                            <p:tav tm="100000">
                                              <p:val>
                                                <p:strVal val="#ppt_x"/>
                                              </p:val>
                                            </p:tav>
                                          </p:tavLst>
                                        </p:anim>
                                        <p:anim calcmode="lin" valueType="num">
                                          <p:cBhvr additive="base">
                                            <p:cTn id="35" dur="350" fill="hold"/>
                                            <p:tgtEl>
                                              <p:spTgt spid="16"/>
                                            </p:tgtEl>
                                            <p:attrNameLst>
                                              <p:attrName>ppt_y</p:attrName>
                                            </p:attrNameLst>
                                          </p:cBhvr>
                                          <p:tavLst>
                                            <p:tav tm="0">
                                              <p:val>
                                                <p:strVal val="0-#ppt_h/2"/>
                                              </p:val>
                                            </p:tav>
                                            <p:tav tm="100000">
                                              <p:val>
                                                <p:strVal val="#ppt_y"/>
                                              </p:val>
                                            </p:tav>
                                          </p:tavLst>
                                        </p:anim>
                                      </p:childTnLst>
                                    </p:cTn>
                                  </p:par>
                                  <p:par>
                                    <p:cTn id="36" presetID="2" presetClass="entr" presetSubtype="6" accel="5200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350" fill="hold"/>
                                            <p:tgtEl>
                                              <p:spTgt spid="32"/>
                                            </p:tgtEl>
                                            <p:attrNameLst>
                                              <p:attrName>ppt_x</p:attrName>
                                            </p:attrNameLst>
                                          </p:cBhvr>
                                          <p:tavLst>
                                            <p:tav tm="0">
                                              <p:val>
                                                <p:strVal val="1+#ppt_w/2"/>
                                              </p:val>
                                            </p:tav>
                                            <p:tav tm="100000">
                                              <p:val>
                                                <p:strVal val="#ppt_x"/>
                                              </p:val>
                                            </p:tav>
                                          </p:tavLst>
                                        </p:anim>
                                        <p:anim calcmode="lin" valueType="num">
                                          <p:cBhvr additive="base">
                                            <p:cTn id="39" dur="350" fill="hold"/>
                                            <p:tgtEl>
                                              <p:spTgt spid="32"/>
                                            </p:tgtEl>
                                            <p:attrNameLst>
                                              <p:attrName>ppt_y</p:attrName>
                                            </p:attrNameLst>
                                          </p:cBhvr>
                                          <p:tavLst>
                                            <p:tav tm="0">
                                              <p:val>
                                                <p:strVal val="1+#ppt_h/2"/>
                                              </p:val>
                                            </p:tav>
                                            <p:tav tm="100000">
                                              <p:val>
                                                <p:strVal val="#ppt_y"/>
                                              </p:val>
                                            </p:tav>
                                          </p:tavLst>
                                        </p:anim>
                                      </p:childTnLst>
                                    </p:cTn>
                                  </p:par>
                                </p:childTnLst>
                              </p:cTn>
                            </p:par>
                            <p:par>
                              <p:cTn id="40" fill="hold">
                                <p:stCondLst>
                                  <p:cond delay="1050"/>
                                </p:stCondLst>
                                <p:childTnLst>
                                  <p:par>
                                    <p:cTn id="41" presetID="42"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350"/>
                                            <p:tgtEl>
                                              <p:spTgt spid="22"/>
                                            </p:tgtEl>
                                          </p:cBhvr>
                                        </p:animEffect>
                                        <p:anim calcmode="lin" valueType="num">
                                          <p:cBhvr>
                                            <p:cTn id="44" dur="350" fill="hold"/>
                                            <p:tgtEl>
                                              <p:spTgt spid="22"/>
                                            </p:tgtEl>
                                            <p:attrNameLst>
                                              <p:attrName>ppt_x</p:attrName>
                                            </p:attrNameLst>
                                          </p:cBhvr>
                                          <p:tavLst>
                                            <p:tav tm="0">
                                              <p:val>
                                                <p:strVal val="#ppt_x"/>
                                              </p:val>
                                            </p:tav>
                                            <p:tav tm="100000">
                                              <p:val>
                                                <p:strVal val="#ppt_x"/>
                                              </p:val>
                                            </p:tav>
                                          </p:tavLst>
                                        </p:anim>
                                        <p:anim calcmode="lin" valueType="num">
                                          <p:cBhvr>
                                            <p:cTn id="45" dur="350" fill="hold"/>
                                            <p:tgtEl>
                                              <p:spTgt spid="2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350"/>
                                            <p:tgtEl>
                                              <p:spTgt spid="23"/>
                                            </p:tgtEl>
                                          </p:cBhvr>
                                        </p:animEffect>
                                        <p:anim calcmode="lin" valueType="num">
                                          <p:cBhvr>
                                            <p:cTn id="49" dur="350" fill="hold"/>
                                            <p:tgtEl>
                                              <p:spTgt spid="23"/>
                                            </p:tgtEl>
                                            <p:attrNameLst>
                                              <p:attrName>ppt_x</p:attrName>
                                            </p:attrNameLst>
                                          </p:cBhvr>
                                          <p:tavLst>
                                            <p:tav tm="0">
                                              <p:val>
                                                <p:strVal val="#ppt_x"/>
                                              </p:val>
                                            </p:tav>
                                            <p:tav tm="100000">
                                              <p:val>
                                                <p:strVal val="#ppt_x"/>
                                              </p:val>
                                            </p:tav>
                                          </p:tavLst>
                                        </p:anim>
                                        <p:anim calcmode="lin" valueType="num">
                                          <p:cBhvr>
                                            <p:cTn id="50" dur="35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350"/>
                                            <p:tgtEl>
                                              <p:spTgt spid="19"/>
                                            </p:tgtEl>
                                          </p:cBhvr>
                                        </p:animEffect>
                                        <p:anim calcmode="lin" valueType="num">
                                          <p:cBhvr>
                                            <p:cTn id="54" dur="350" fill="hold"/>
                                            <p:tgtEl>
                                              <p:spTgt spid="19"/>
                                            </p:tgtEl>
                                            <p:attrNameLst>
                                              <p:attrName>ppt_x</p:attrName>
                                            </p:attrNameLst>
                                          </p:cBhvr>
                                          <p:tavLst>
                                            <p:tav tm="0">
                                              <p:val>
                                                <p:strVal val="#ppt_x"/>
                                              </p:val>
                                            </p:tav>
                                            <p:tav tm="100000">
                                              <p:val>
                                                <p:strVal val="#ppt_x"/>
                                              </p:val>
                                            </p:tav>
                                          </p:tavLst>
                                        </p:anim>
                                        <p:anim calcmode="lin" valueType="num">
                                          <p:cBhvr>
                                            <p:cTn id="55" dur="350" fill="hold"/>
                                            <p:tgtEl>
                                              <p:spTgt spid="19"/>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350"/>
                                            <p:tgtEl>
                                              <p:spTgt spid="24"/>
                                            </p:tgtEl>
                                          </p:cBhvr>
                                        </p:animEffect>
                                        <p:anim calcmode="lin" valueType="num">
                                          <p:cBhvr>
                                            <p:cTn id="59" dur="350" fill="hold"/>
                                            <p:tgtEl>
                                              <p:spTgt spid="24"/>
                                            </p:tgtEl>
                                            <p:attrNameLst>
                                              <p:attrName>ppt_x</p:attrName>
                                            </p:attrNameLst>
                                          </p:cBhvr>
                                          <p:tavLst>
                                            <p:tav tm="0">
                                              <p:val>
                                                <p:strVal val="#ppt_x"/>
                                              </p:val>
                                            </p:tav>
                                            <p:tav tm="100000">
                                              <p:val>
                                                <p:strVal val="#ppt_x"/>
                                              </p:val>
                                            </p:tav>
                                          </p:tavLst>
                                        </p:anim>
                                        <p:anim calcmode="lin" valueType="num">
                                          <p:cBhvr>
                                            <p:cTn id="60" dur="350" fill="hold"/>
                                            <p:tgtEl>
                                              <p:spTgt spid="24"/>
                                            </p:tgtEl>
                                            <p:attrNameLst>
                                              <p:attrName>ppt_y</p:attrName>
                                            </p:attrNameLst>
                                          </p:cBhvr>
                                          <p:tavLst>
                                            <p:tav tm="0">
                                              <p:val>
                                                <p:strVal val="#ppt_y+.1"/>
                                              </p:val>
                                            </p:tav>
                                            <p:tav tm="100000">
                                              <p:val>
                                                <p:strVal val="#ppt_y"/>
                                              </p:val>
                                            </p:tav>
                                          </p:tavLst>
                                        </p:anim>
                                      </p:childTnLst>
                                    </p:cTn>
                                  </p:par>
                                </p:childTnLst>
                              </p:cTn>
                            </p:par>
                            <p:par>
                              <p:cTn id="61" fill="hold">
                                <p:stCondLst>
                                  <p:cond delay="1400"/>
                                </p:stCondLst>
                                <p:childTnLst>
                                  <p:par>
                                    <p:cTn id="62" presetID="14" presetClass="entr" presetSubtype="10" fill="hold" grpId="0" nodeType="after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randombar(horizontal)">
                                          <p:cBhvr>
                                            <p:cTn id="64" dur="350"/>
                                            <p:tgtEl>
                                              <p:spTgt spid="28"/>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randombar(horizontal)">
                                          <p:cBhvr>
                                            <p:cTn id="67" dur="350"/>
                                            <p:tgtEl>
                                              <p:spTgt spid="29"/>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randombar(horizontal)">
                                          <p:cBhvr>
                                            <p:cTn id="70" dur="350"/>
                                            <p:tgtEl>
                                              <p:spTgt spid="30"/>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randombar(horizontal)">
                                          <p:cBhvr>
                                            <p:cTn id="73" dur="3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3" grpId="0" animBg="1"/>
          <p:bldP spid="28" grpId="0"/>
          <p:bldP spid="29" grpId="0"/>
          <p:bldP spid="30" grpId="0"/>
          <p:bldP spid="31" grpId="0"/>
          <p:bldP spid="40"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点击添加标题文字内容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4" name="Picture 2" descr="Monitor.png"/>
          <p:cNvPicPr>
            <a:picLocks noChangeAspect="1"/>
          </p:cNvPicPr>
          <p:nvPr/>
        </p:nvPicPr>
        <p:blipFill>
          <a:blip r:embed="rId3"/>
          <a:stretch>
            <a:fillRect/>
          </a:stretch>
        </p:blipFill>
        <p:spPr>
          <a:xfrm>
            <a:off x="4041448" y="1233331"/>
            <a:ext cx="3143817" cy="2620202"/>
          </a:xfrm>
          <a:prstGeom prst="rect">
            <a:avLst/>
          </a:prstGeom>
        </p:spPr>
      </p:pic>
      <p:pic>
        <p:nvPicPr>
          <p:cNvPr id="5"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1960" y="1376254"/>
            <a:ext cx="2808311" cy="1643580"/>
          </a:xfrm>
          <a:prstGeom prst="rect">
            <a:avLst/>
          </a:prstGeom>
          <a:blipFill>
            <a:blip r:embed="rId5"/>
            <a:stretch>
              <a:fillRect/>
            </a:stretch>
          </a:blipFill>
          <a:effectLst>
            <a:innerShdw blurRad="63500" dist="25400" dir="13500000">
              <a:prstClr val="black">
                <a:alpha val="21000"/>
              </a:prstClr>
            </a:innerShdw>
          </a:effectLst>
        </p:spPr>
      </p:pic>
      <p:pic>
        <p:nvPicPr>
          <p:cNvPr id="6" name="Picture 4" descr="Monitor-Light.png"/>
          <p:cNvPicPr>
            <a:picLocks noChangeAspect="1"/>
          </p:cNvPicPr>
          <p:nvPr/>
        </p:nvPicPr>
        <p:blipFill>
          <a:blip r:embed="rId6" cstate="print"/>
          <a:stretch>
            <a:fillRect/>
          </a:stretch>
        </p:blipFill>
        <p:spPr>
          <a:xfrm>
            <a:off x="5912198" y="1304794"/>
            <a:ext cx="1201618" cy="1470168"/>
          </a:xfrm>
          <a:prstGeom prst="rect">
            <a:avLst/>
          </a:prstGeom>
        </p:spPr>
      </p:pic>
      <p:pic>
        <p:nvPicPr>
          <p:cNvPr id="7" name="Picture 5" descr="ipad.png"/>
          <p:cNvPicPr>
            <a:picLocks noChangeAspect="1"/>
          </p:cNvPicPr>
          <p:nvPr/>
        </p:nvPicPr>
        <p:blipFill>
          <a:blip r:embed="rId7"/>
          <a:stretch>
            <a:fillRect/>
          </a:stretch>
        </p:blipFill>
        <p:spPr>
          <a:xfrm>
            <a:off x="5823253" y="1738779"/>
            <a:ext cx="2980912" cy="2858402"/>
          </a:xfrm>
          <a:prstGeom prst="rect">
            <a:avLst/>
          </a:prstGeom>
        </p:spPr>
      </p:pic>
      <p:pic>
        <p:nvPicPr>
          <p:cNvPr id="8"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89277" y="1944999"/>
            <a:ext cx="1560546" cy="1880273"/>
          </a:xfrm>
          <a:prstGeom prst="rect">
            <a:avLst/>
          </a:prstGeom>
          <a:effectLst>
            <a:innerShdw blurRad="63500" dist="25400" dir="13500000">
              <a:prstClr val="black">
                <a:alpha val="26000"/>
              </a:prstClr>
            </a:innerShdw>
          </a:effectLst>
        </p:spPr>
      </p:pic>
      <p:pic>
        <p:nvPicPr>
          <p:cNvPr id="9" name="Picture 7" descr="ipad-light.png"/>
          <p:cNvPicPr>
            <a:picLocks noChangeAspect="1"/>
          </p:cNvPicPr>
          <p:nvPr/>
        </p:nvPicPr>
        <p:blipFill>
          <a:blip r:embed="rId9"/>
          <a:stretch>
            <a:fillRect/>
          </a:stretch>
        </p:blipFill>
        <p:spPr>
          <a:xfrm flipH="1">
            <a:off x="7212318" y="1801792"/>
            <a:ext cx="915621" cy="2072317"/>
          </a:xfrm>
          <a:prstGeom prst="rect">
            <a:avLst/>
          </a:prstGeom>
        </p:spPr>
      </p:pic>
      <p:sp>
        <p:nvSpPr>
          <p:cNvPr id="10" name="TextBox 46"/>
          <p:cNvSpPr txBox="1"/>
          <p:nvPr/>
        </p:nvSpPr>
        <p:spPr>
          <a:xfrm>
            <a:off x="853151" y="1099393"/>
            <a:ext cx="1061811" cy="346239"/>
          </a:xfrm>
          <a:prstGeom prst="rect">
            <a:avLst/>
          </a:prstGeom>
          <a:noFill/>
        </p:spPr>
        <p:txBody>
          <a:bodyPr wrap="none" lIns="68571" tIns="34285" rIns="68571" bIns="34285"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chemeClr val="accent1"/>
                </a:solidFill>
                <a:effectLst/>
                <a:uLnTx/>
                <a:uFillTx/>
                <a:latin typeface="+mj-ea"/>
                <a:ea typeface="+mj-ea"/>
              </a:rPr>
              <a:t>项目分析</a:t>
            </a:r>
          </a:p>
        </p:txBody>
      </p:sp>
      <p:sp>
        <p:nvSpPr>
          <p:cNvPr id="11" name="TextBox 47"/>
          <p:cNvSpPr txBox="1"/>
          <p:nvPr/>
        </p:nvSpPr>
        <p:spPr>
          <a:xfrm>
            <a:off x="848689" y="3019834"/>
            <a:ext cx="1061811" cy="346239"/>
          </a:xfrm>
          <a:prstGeom prst="rect">
            <a:avLst/>
          </a:prstGeom>
          <a:noFill/>
        </p:spPr>
        <p:txBody>
          <a:bodyPr wrap="none" lIns="68571" tIns="34285" rIns="68571" bIns="34285"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defRPr kumimoji="0" sz="2000" i="0" u="none" strike="noStrike" kern="0" cap="none" spc="0" normalizeH="0" baseline="0">
                <a:ln>
                  <a:noFill/>
                </a:ln>
                <a:solidFill>
                  <a:srgbClr val="1B323D"/>
                </a:solidFill>
                <a:effectLst/>
                <a:uLnTx/>
                <a:uFillTx/>
                <a:latin typeface="微软雅黑" panose="020B0503020204020204" pitchFamily="34" charset="-122"/>
                <a:ea typeface="微软雅黑" panose="020B0503020204020204" pitchFamily="34" charset="-122"/>
              </a:defRPr>
            </a:lvl1pPr>
          </a:lstStyle>
          <a:p>
            <a:pPr lvl="0">
              <a:defRPr/>
            </a:pPr>
            <a:r>
              <a:rPr lang="zh-CN" altLang="en-US" sz="1800" dirty="0">
                <a:solidFill>
                  <a:schemeClr val="accent2"/>
                </a:solidFill>
                <a:latin typeface="+mj-ea"/>
                <a:ea typeface="+mj-ea"/>
              </a:rPr>
              <a:t>项目分析</a:t>
            </a:r>
          </a:p>
        </p:txBody>
      </p:sp>
      <p:sp>
        <p:nvSpPr>
          <p:cNvPr id="12" name="TextBox 49"/>
          <p:cNvSpPr txBox="1"/>
          <p:nvPr/>
        </p:nvSpPr>
        <p:spPr>
          <a:xfrm>
            <a:off x="853151" y="1508061"/>
            <a:ext cx="2872831" cy="1361901"/>
          </a:xfrm>
          <a:prstGeom prst="rect">
            <a:avLst/>
          </a:prstGeom>
          <a:noFill/>
        </p:spPr>
        <p:txBody>
          <a:bodyPr wrap="square" lIns="68571" tIns="34285" rIns="68571" bIns="34285" rtlCol="0">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484849"/>
                </a:solidFill>
                <a:effectLst/>
                <a:uLnTx/>
                <a:uFillTx/>
                <a:latin typeface="+mj-ea"/>
                <a:ea typeface="+mj-ea"/>
              </a:rPr>
              <a:t>这里可以添加主要内容这里可以添加主要内容这里可以添加主要内容这里可以添加主要内容可以添加主要内容这里可以添加主要内容</a:t>
            </a:r>
          </a:p>
        </p:txBody>
      </p:sp>
      <p:sp>
        <p:nvSpPr>
          <p:cNvPr id="13" name="TextBox 50"/>
          <p:cNvSpPr txBox="1"/>
          <p:nvPr/>
        </p:nvSpPr>
        <p:spPr>
          <a:xfrm>
            <a:off x="848689" y="3392712"/>
            <a:ext cx="2872831" cy="1361901"/>
          </a:xfrm>
          <a:prstGeom prst="rect">
            <a:avLst/>
          </a:prstGeom>
          <a:noFill/>
        </p:spPr>
        <p:txBody>
          <a:bodyPr wrap="square" lIns="68571" tIns="34285" rIns="68571" bIns="34285" rtlCol="0">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484849"/>
                </a:solidFill>
                <a:effectLst/>
                <a:uLnTx/>
                <a:uFillTx/>
                <a:latin typeface="+mj-ea"/>
                <a:ea typeface="+mj-ea"/>
              </a:rPr>
              <a:t>这里可以添加主要内容这里可以添加主要内容这里可以添加主要内容这里可以添加主要内容可以添加主要内容这里可以添加主要内容</a:t>
            </a: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anim calcmode="lin" valueType="num">
                                      <p:cBhvr>
                                        <p:cTn id="8" dur="350" fill="hold"/>
                                        <p:tgtEl>
                                          <p:spTgt spid="4"/>
                                        </p:tgtEl>
                                        <p:attrNameLst>
                                          <p:attrName>ppt_x</p:attrName>
                                        </p:attrNameLst>
                                      </p:cBhvr>
                                      <p:tavLst>
                                        <p:tav tm="0">
                                          <p:val>
                                            <p:strVal val="#ppt_x"/>
                                          </p:val>
                                        </p:tav>
                                        <p:tav tm="100000">
                                          <p:val>
                                            <p:strVal val="#ppt_x"/>
                                          </p:val>
                                        </p:tav>
                                      </p:tavLst>
                                    </p:anim>
                                    <p:anim calcmode="lin" valueType="num">
                                      <p:cBhvr>
                                        <p:cTn id="9" dur="3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350"/>
                            </p:stCondLst>
                            <p:childTnLst>
                              <p:par>
                                <p:cTn id="11" presetID="22" presetClass="entr" presetSubtype="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350"/>
                                        <p:tgtEl>
                                          <p:spTgt spid="5"/>
                                        </p:tgtEl>
                                      </p:cBhvr>
                                    </p:animEffect>
                                  </p:childTnLst>
                                </p:cTn>
                              </p:par>
                              <p:par>
                                <p:cTn id="14" presetID="22" presetClass="entr" presetSubtype="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350"/>
                                        <p:tgtEl>
                                          <p:spTgt spid="6"/>
                                        </p:tgtEl>
                                      </p:cBhvr>
                                    </p:animEffect>
                                  </p:childTnLst>
                                </p:cTn>
                              </p:par>
                            </p:childTnLst>
                          </p:cTn>
                        </p:par>
                        <p:par>
                          <p:cTn id="17" fill="hold">
                            <p:stCondLst>
                              <p:cond delay="700"/>
                            </p:stCondLst>
                            <p:childTnLst>
                              <p:par>
                                <p:cTn id="18" presetID="42"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350"/>
                                        <p:tgtEl>
                                          <p:spTgt spid="7"/>
                                        </p:tgtEl>
                                      </p:cBhvr>
                                    </p:animEffect>
                                    <p:anim calcmode="lin" valueType="num">
                                      <p:cBhvr>
                                        <p:cTn id="21" dur="350" fill="hold"/>
                                        <p:tgtEl>
                                          <p:spTgt spid="7"/>
                                        </p:tgtEl>
                                        <p:attrNameLst>
                                          <p:attrName>ppt_x</p:attrName>
                                        </p:attrNameLst>
                                      </p:cBhvr>
                                      <p:tavLst>
                                        <p:tav tm="0">
                                          <p:val>
                                            <p:strVal val="#ppt_x"/>
                                          </p:val>
                                        </p:tav>
                                        <p:tav tm="100000">
                                          <p:val>
                                            <p:strVal val="#ppt_x"/>
                                          </p:val>
                                        </p:tav>
                                      </p:tavLst>
                                    </p:anim>
                                    <p:anim calcmode="lin" valueType="num">
                                      <p:cBhvr>
                                        <p:cTn id="22" dur="350" fill="hold"/>
                                        <p:tgtEl>
                                          <p:spTgt spid="7"/>
                                        </p:tgtEl>
                                        <p:attrNameLst>
                                          <p:attrName>ppt_y</p:attrName>
                                        </p:attrNameLst>
                                      </p:cBhvr>
                                      <p:tavLst>
                                        <p:tav tm="0">
                                          <p:val>
                                            <p:strVal val="#ppt_y+.1"/>
                                          </p:val>
                                        </p:tav>
                                        <p:tav tm="100000">
                                          <p:val>
                                            <p:strVal val="#ppt_y"/>
                                          </p:val>
                                        </p:tav>
                                      </p:tavLst>
                                    </p:anim>
                                  </p:childTnLst>
                                </p:cTn>
                              </p:par>
                            </p:childTnLst>
                          </p:cTn>
                        </p:par>
                        <p:par>
                          <p:cTn id="23" fill="hold">
                            <p:stCondLst>
                              <p:cond delay="1050"/>
                            </p:stCondLst>
                            <p:childTnLst>
                              <p:par>
                                <p:cTn id="24" presetID="22" presetClass="entr" presetSubtype="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350"/>
                                        <p:tgtEl>
                                          <p:spTgt spid="8"/>
                                        </p:tgtEl>
                                      </p:cBhvr>
                                    </p:animEffect>
                                  </p:childTnLst>
                                </p:cTn>
                              </p:par>
                              <p:par>
                                <p:cTn id="27" presetID="22" presetClass="entr" presetSubtype="1"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350"/>
                                        <p:tgtEl>
                                          <p:spTgt spid="9"/>
                                        </p:tgtEl>
                                      </p:cBhvr>
                                    </p:animEffect>
                                  </p:childTnLst>
                                </p:cTn>
                              </p:par>
                            </p:childTnLst>
                          </p:cTn>
                        </p:par>
                        <p:par>
                          <p:cTn id="30" fill="hold">
                            <p:stCondLst>
                              <p:cond delay="1400"/>
                            </p:stCondLst>
                            <p:childTnLst>
                              <p:par>
                                <p:cTn id="31" presetID="22" presetClass="entr" presetSubtype="8"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350"/>
                                        <p:tgtEl>
                                          <p:spTgt spid="10"/>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350"/>
                                        <p:tgtEl>
                                          <p:spTgt spid="11"/>
                                        </p:tgtEl>
                                      </p:cBhvr>
                                    </p:animEffect>
                                  </p:childTnLst>
                                </p:cTn>
                              </p:par>
                            </p:childTnLst>
                          </p:cTn>
                        </p:par>
                        <p:par>
                          <p:cTn id="37" fill="hold">
                            <p:stCondLst>
                              <p:cond delay="1750"/>
                            </p:stCondLst>
                            <p:childTnLst>
                              <p:par>
                                <p:cTn id="38" presetID="22" presetClass="entr" presetSubtype="1"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350"/>
                                        <p:tgtEl>
                                          <p:spTgt spid="12"/>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up)">
                                      <p:cBhvr>
                                        <p:cTn id="43" dur="3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点击添加标题文字内容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940025" y="1717265"/>
            <a:ext cx="2011893" cy="2011893"/>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7" name="TextBox 11"/>
          <p:cNvSpPr txBox="1"/>
          <p:nvPr/>
        </p:nvSpPr>
        <p:spPr>
          <a:xfrm>
            <a:off x="4644843" y="1421577"/>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solidFill>
                  <a:prstClr val="black">
                    <a:lumMod val="65000"/>
                    <a:lumOff val="35000"/>
                  </a:prstClr>
                </a:solidFill>
                <a:latin typeface="+mj-ea"/>
                <a:ea typeface="+mj-ea"/>
              </a:rPr>
              <a:t>点击输入简要文字内容，文字内容需概括精炼，不用多余的文字修饰，言简意赅的说明分项内容</a:t>
            </a:r>
            <a:r>
              <a:rPr lang="en-US" altLang="zh-CN" sz="1200" dirty="0">
                <a:solidFill>
                  <a:prstClr val="black">
                    <a:lumMod val="65000"/>
                    <a:lumOff val="35000"/>
                  </a:prstClr>
                </a:solidFill>
                <a:latin typeface="+mj-ea"/>
                <a:ea typeface="+mj-ea"/>
              </a:rPr>
              <a:t>……</a:t>
            </a:r>
          </a:p>
        </p:txBody>
      </p:sp>
      <p:cxnSp>
        <p:nvCxnSpPr>
          <p:cNvPr id="8" name="直接连接符 7"/>
          <p:cNvCxnSpPr/>
          <p:nvPr/>
        </p:nvCxnSpPr>
        <p:spPr>
          <a:xfrm>
            <a:off x="3638595" y="1588290"/>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9" name="TextBox 14"/>
          <p:cNvSpPr txBox="1"/>
          <p:nvPr/>
        </p:nvSpPr>
        <p:spPr>
          <a:xfrm>
            <a:off x="4644843" y="1927596"/>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solidFill>
                  <a:prstClr val="black">
                    <a:lumMod val="65000"/>
                    <a:lumOff val="35000"/>
                  </a:prstClr>
                </a:solidFill>
                <a:latin typeface="+mj-ea"/>
                <a:ea typeface="+mj-ea"/>
              </a:rPr>
              <a:t>点击输入简要文字内容，文字内容需概括精炼，不用多余的文字修饰，言简意赅的说明分项内容</a:t>
            </a:r>
            <a:r>
              <a:rPr lang="en-US" altLang="zh-CN" sz="1200" dirty="0">
                <a:solidFill>
                  <a:prstClr val="black">
                    <a:lumMod val="65000"/>
                    <a:lumOff val="35000"/>
                  </a:prstClr>
                </a:solidFill>
                <a:latin typeface="+mj-ea"/>
                <a:ea typeface="+mj-ea"/>
              </a:rPr>
              <a:t>……</a:t>
            </a:r>
          </a:p>
        </p:txBody>
      </p:sp>
      <p:cxnSp>
        <p:nvCxnSpPr>
          <p:cNvPr id="10" name="直接连接符 9"/>
          <p:cNvCxnSpPr/>
          <p:nvPr/>
        </p:nvCxnSpPr>
        <p:spPr>
          <a:xfrm>
            <a:off x="3638595" y="2094309"/>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TextBox 17"/>
          <p:cNvSpPr txBox="1"/>
          <p:nvPr/>
        </p:nvSpPr>
        <p:spPr>
          <a:xfrm>
            <a:off x="4644843" y="2431652"/>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solidFill>
                  <a:prstClr val="black">
                    <a:lumMod val="65000"/>
                    <a:lumOff val="35000"/>
                  </a:prstClr>
                </a:solidFill>
                <a:latin typeface="+mj-ea"/>
                <a:ea typeface="+mj-ea"/>
              </a:rPr>
              <a:t>点击输入简要文字内容，文字内容需概括精炼，不用多余的文字修饰，言简意赅的说明分项内容</a:t>
            </a:r>
            <a:r>
              <a:rPr lang="en-US" altLang="zh-CN" sz="1200" dirty="0">
                <a:solidFill>
                  <a:prstClr val="black">
                    <a:lumMod val="65000"/>
                    <a:lumOff val="35000"/>
                  </a:prstClr>
                </a:solidFill>
                <a:latin typeface="+mj-ea"/>
                <a:ea typeface="+mj-ea"/>
              </a:rPr>
              <a:t>……</a:t>
            </a:r>
          </a:p>
        </p:txBody>
      </p:sp>
      <p:cxnSp>
        <p:nvCxnSpPr>
          <p:cNvPr id="12" name="直接连接符 11"/>
          <p:cNvCxnSpPr/>
          <p:nvPr/>
        </p:nvCxnSpPr>
        <p:spPr>
          <a:xfrm>
            <a:off x="3638595" y="2598365"/>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3" name="TextBox 20"/>
          <p:cNvSpPr txBox="1"/>
          <p:nvPr/>
        </p:nvSpPr>
        <p:spPr>
          <a:xfrm>
            <a:off x="4644843" y="2935708"/>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solidFill>
                  <a:prstClr val="black">
                    <a:lumMod val="65000"/>
                    <a:lumOff val="35000"/>
                  </a:prstClr>
                </a:solidFill>
                <a:latin typeface="+mj-ea"/>
                <a:ea typeface="+mj-ea"/>
              </a:rPr>
              <a:t>点击输入简要文字内容，文字内容需概括精炼，不用多余的文字修饰，言简意赅的说明分项内容</a:t>
            </a:r>
            <a:r>
              <a:rPr lang="en-US" altLang="zh-CN" sz="1200" dirty="0">
                <a:solidFill>
                  <a:prstClr val="black">
                    <a:lumMod val="65000"/>
                    <a:lumOff val="35000"/>
                  </a:prstClr>
                </a:solidFill>
                <a:latin typeface="+mj-ea"/>
                <a:ea typeface="+mj-ea"/>
              </a:rPr>
              <a:t>……</a:t>
            </a:r>
          </a:p>
        </p:txBody>
      </p:sp>
      <p:cxnSp>
        <p:nvCxnSpPr>
          <p:cNvPr id="14" name="直接连接符 13"/>
          <p:cNvCxnSpPr/>
          <p:nvPr/>
        </p:nvCxnSpPr>
        <p:spPr>
          <a:xfrm>
            <a:off x="3638595" y="3102421"/>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5" name="TextBox 23"/>
          <p:cNvSpPr txBox="1"/>
          <p:nvPr/>
        </p:nvSpPr>
        <p:spPr>
          <a:xfrm>
            <a:off x="4644843" y="3439764"/>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solidFill>
                  <a:prstClr val="black">
                    <a:lumMod val="65000"/>
                    <a:lumOff val="35000"/>
                  </a:prstClr>
                </a:solidFill>
                <a:latin typeface="+mj-ea"/>
                <a:ea typeface="+mj-ea"/>
              </a:rPr>
              <a:t>点击输入简要文字内容，文字内容需概括精炼，不用多余的文字修饰，言简意赅的说明分项内容</a:t>
            </a:r>
            <a:r>
              <a:rPr lang="en-US" altLang="zh-CN" sz="1200" dirty="0">
                <a:solidFill>
                  <a:prstClr val="black">
                    <a:lumMod val="65000"/>
                    <a:lumOff val="35000"/>
                  </a:prstClr>
                </a:solidFill>
                <a:latin typeface="+mj-ea"/>
                <a:ea typeface="+mj-ea"/>
              </a:rPr>
              <a:t>……</a:t>
            </a:r>
          </a:p>
        </p:txBody>
      </p:sp>
      <p:cxnSp>
        <p:nvCxnSpPr>
          <p:cNvPr id="16" name="直接连接符 15"/>
          <p:cNvCxnSpPr/>
          <p:nvPr/>
        </p:nvCxnSpPr>
        <p:spPr>
          <a:xfrm>
            <a:off x="3638595" y="3606477"/>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4644843" y="3943820"/>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solidFill>
                  <a:prstClr val="black">
                    <a:lumMod val="65000"/>
                    <a:lumOff val="35000"/>
                  </a:prstClr>
                </a:solidFill>
                <a:latin typeface="+mj-ea"/>
                <a:ea typeface="+mj-ea"/>
              </a:rPr>
              <a:t>点击输入简要文字内容，文字内容需概括精炼，不用多余的文字修饰，言简意赅的说明分项内容</a:t>
            </a:r>
            <a:r>
              <a:rPr lang="en-US" altLang="zh-CN" sz="1200" dirty="0">
                <a:solidFill>
                  <a:prstClr val="black">
                    <a:lumMod val="65000"/>
                    <a:lumOff val="35000"/>
                  </a:prstClr>
                </a:solidFill>
                <a:latin typeface="+mj-ea"/>
                <a:ea typeface="+mj-ea"/>
              </a:rPr>
              <a:t>……</a:t>
            </a:r>
          </a:p>
        </p:txBody>
      </p:sp>
      <p:cxnSp>
        <p:nvCxnSpPr>
          <p:cNvPr id="18" name="直接连接符 17"/>
          <p:cNvCxnSpPr/>
          <p:nvPr/>
        </p:nvCxnSpPr>
        <p:spPr>
          <a:xfrm>
            <a:off x="3638595" y="4110533"/>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3427015" y="1450900"/>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1</a:t>
            </a:r>
            <a:endParaRPr lang="zh-CN" altLang="en-US" dirty="0">
              <a:solidFill>
                <a:prstClr val="white"/>
              </a:solidFill>
              <a:latin typeface="+mj-ea"/>
              <a:ea typeface="+mj-ea"/>
            </a:endParaRPr>
          </a:p>
        </p:txBody>
      </p:sp>
      <p:sp>
        <p:nvSpPr>
          <p:cNvPr id="20" name="椭圆 19"/>
          <p:cNvSpPr/>
          <p:nvPr/>
        </p:nvSpPr>
        <p:spPr>
          <a:xfrm>
            <a:off x="3425919" y="1952988"/>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2</a:t>
            </a:r>
            <a:endParaRPr lang="zh-CN" altLang="en-US" dirty="0">
              <a:solidFill>
                <a:prstClr val="white"/>
              </a:solidFill>
              <a:latin typeface="+mj-ea"/>
              <a:ea typeface="+mj-ea"/>
            </a:endParaRPr>
          </a:p>
        </p:txBody>
      </p:sp>
      <p:sp>
        <p:nvSpPr>
          <p:cNvPr id="21" name="椭圆 20"/>
          <p:cNvSpPr/>
          <p:nvPr/>
        </p:nvSpPr>
        <p:spPr>
          <a:xfrm>
            <a:off x="3425730" y="2462943"/>
            <a:ext cx="274777" cy="274777"/>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3</a:t>
            </a:r>
            <a:endParaRPr lang="zh-CN" altLang="en-US" dirty="0">
              <a:solidFill>
                <a:prstClr val="white"/>
              </a:solidFill>
              <a:latin typeface="+mj-ea"/>
              <a:ea typeface="+mj-ea"/>
            </a:endParaRPr>
          </a:p>
        </p:txBody>
      </p:sp>
      <p:sp>
        <p:nvSpPr>
          <p:cNvPr id="22" name="椭圆 21"/>
          <p:cNvSpPr/>
          <p:nvPr/>
        </p:nvSpPr>
        <p:spPr>
          <a:xfrm>
            <a:off x="3424634" y="2965031"/>
            <a:ext cx="274777" cy="274777"/>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4</a:t>
            </a:r>
            <a:endParaRPr lang="zh-CN" altLang="en-US" dirty="0">
              <a:solidFill>
                <a:prstClr val="white"/>
              </a:solidFill>
              <a:latin typeface="+mj-ea"/>
              <a:ea typeface="+mj-ea"/>
            </a:endParaRPr>
          </a:p>
        </p:txBody>
      </p:sp>
      <p:sp>
        <p:nvSpPr>
          <p:cNvPr id="23" name="椭圆 22"/>
          <p:cNvSpPr/>
          <p:nvPr/>
        </p:nvSpPr>
        <p:spPr>
          <a:xfrm>
            <a:off x="3427060" y="3467289"/>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5</a:t>
            </a:r>
            <a:endParaRPr lang="zh-CN" altLang="en-US" dirty="0">
              <a:solidFill>
                <a:prstClr val="white"/>
              </a:solidFill>
              <a:latin typeface="+mj-ea"/>
              <a:ea typeface="+mj-ea"/>
            </a:endParaRPr>
          </a:p>
        </p:txBody>
      </p:sp>
      <p:sp>
        <p:nvSpPr>
          <p:cNvPr id="24" name="椭圆 23"/>
          <p:cNvSpPr/>
          <p:nvPr/>
        </p:nvSpPr>
        <p:spPr>
          <a:xfrm>
            <a:off x="3425964" y="3969377"/>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6</a:t>
            </a:r>
            <a:endParaRPr lang="zh-CN" altLang="en-US" dirty="0">
              <a:solidFill>
                <a:prstClr val="white"/>
              </a:solidFill>
              <a:latin typeface="+mj-ea"/>
              <a:ea typeface="+mj-ea"/>
            </a:endParaRPr>
          </a:p>
        </p:txBody>
      </p:sp>
      <p:sp>
        <p:nvSpPr>
          <p:cNvPr id="25" name="TextBox 41"/>
          <p:cNvSpPr txBox="1"/>
          <p:nvPr/>
        </p:nvSpPr>
        <p:spPr>
          <a:xfrm>
            <a:off x="1277519" y="2569322"/>
            <a:ext cx="1400809" cy="3077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000" b="1" dirty="0">
                <a:solidFill>
                  <a:srgbClr val="080808"/>
                </a:solidFill>
                <a:latin typeface="+mj-ea"/>
                <a:ea typeface="+mj-ea"/>
              </a:rPr>
              <a:t>标题内容</a:t>
            </a:r>
            <a:endParaRPr lang="en-US" altLang="zh-CN" sz="2000" b="1" dirty="0">
              <a:solidFill>
                <a:srgbClr val="080808"/>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anim calcmode="lin" valueType="num">
                                      <p:cBhvr>
                                        <p:cTn id="8" dur="350" fill="hold"/>
                                        <p:tgtEl>
                                          <p:spTgt spid="4"/>
                                        </p:tgtEl>
                                        <p:attrNameLst>
                                          <p:attrName>ppt_x</p:attrName>
                                        </p:attrNameLst>
                                      </p:cBhvr>
                                      <p:tavLst>
                                        <p:tav tm="0">
                                          <p:val>
                                            <p:strVal val="#ppt_x"/>
                                          </p:val>
                                        </p:tav>
                                        <p:tav tm="100000">
                                          <p:val>
                                            <p:strVal val="#ppt_x"/>
                                          </p:val>
                                        </p:tav>
                                      </p:tavLst>
                                    </p:anim>
                                    <p:anim calcmode="lin" valueType="num">
                                      <p:cBhvr>
                                        <p:cTn id="9" dur="3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35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350" fill="hold"/>
                                        <p:tgtEl>
                                          <p:spTgt spid="25"/>
                                        </p:tgtEl>
                                        <p:attrNameLst>
                                          <p:attrName>ppt_w</p:attrName>
                                        </p:attrNameLst>
                                      </p:cBhvr>
                                      <p:tavLst>
                                        <p:tav tm="0">
                                          <p:val>
                                            <p:fltVal val="0"/>
                                          </p:val>
                                        </p:tav>
                                        <p:tav tm="100000">
                                          <p:val>
                                            <p:strVal val="#ppt_w"/>
                                          </p:val>
                                        </p:tav>
                                      </p:tavLst>
                                    </p:anim>
                                    <p:anim calcmode="lin" valueType="num">
                                      <p:cBhvr>
                                        <p:cTn id="14" dur="350" fill="hold"/>
                                        <p:tgtEl>
                                          <p:spTgt spid="25"/>
                                        </p:tgtEl>
                                        <p:attrNameLst>
                                          <p:attrName>ppt_h</p:attrName>
                                        </p:attrNameLst>
                                      </p:cBhvr>
                                      <p:tavLst>
                                        <p:tav tm="0">
                                          <p:val>
                                            <p:fltVal val="0"/>
                                          </p:val>
                                        </p:tav>
                                        <p:tav tm="100000">
                                          <p:val>
                                            <p:strVal val="#ppt_h"/>
                                          </p:val>
                                        </p:tav>
                                      </p:tavLst>
                                    </p:anim>
                                    <p:animEffect transition="in" filter="fade">
                                      <p:cBhvr>
                                        <p:cTn id="15" dur="350"/>
                                        <p:tgtEl>
                                          <p:spTgt spid="25"/>
                                        </p:tgtEl>
                                      </p:cBhvr>
                                    </p:animEffect>
                                  </p:childTnLst>
                                </p:cTn>
                              </p:par>
                            </p:childTnLst>
                          </p:cTn>
                        </p:par>
                        <p:par>
                          <p:cTn id="16" fill="hold">
                            <p:stCondLst>
                              <p:cond delay="700"/>
                            </p:stCondLst>
                            <p:childTnLst>
                              <p:par>
                                <p:cTn id="17" presetID="53" presetClass="entr" presetSubtype="16"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350" fill="hold"/>
                                        <p:tgtEl>
                                          <p:spTgt spid="19"/>
                                        </p:tgtEl>
                                        <p:attrNameLst>
                                          <p:attrName>ppt_w</p:attrName>
                                        </p:attrNameLst>
                                      </p:cBhvr>
                                      <p:tavLst>
                                        <p:tav tm="0">
                                          <p:val>
                                            <p:fltVal val="0"/>
                                          </p:val>
                                        </p:tav>
                                        <p:tav tm="100000">
                                          <p:val>
                                            <p:strVal val="#ppt_w"/>
                                          </p:val>
                                        </p:tav>
                                      </p:tavLst>
                                    </p:anim>
                                    <p:anim calcmode="lin" valueType="num">
                                      <p:cBhvr>
                                        <p:cTn id="20" dur="350" fill="hold"/>
                                        <p:tgtEl>
                                          <p:spTgt spid="19"/>
                                        </p:tgtEl>
                                        <p:attrNameLst>
                                          <p:attrName>ppt_h</p:attrName>
                                        </p:attrNameLst>
                                      </p:cBhvr>
                                      <p:tavLst>
                                        <p:tav tm="0">
                                          <p:val>
                                            <p:fltVal val="0"/>
                                          </p:val>
                                        </p:tav>
                                        <p:tav tm="100000">
                                          <p:val>
                                            <p:strVal val="#ppt_h"/>
                                          </p:val>
                                        </p:tav>
                                      </p:tavLst>
                                    </p:anim>
                                    <p:animEffect transition="in" filter="fade">
                                      <p:cBhvr>
                                        <p:cTn id="21" dur="350"/>
                                        <p:tgtEl>
                                          <p:spTgt spid="19"/>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350" fill="hold"/>
                                        <p:tgtEl>
                                          <p:spTgt spid="20"/>
                                        </p:tgtEl>
                                        <p:attrNameLst>
                                          <p:attrName>ppt_w</p:attrName>
                                        </p:attrNameLst>
                                      </p:cBhvr>
                                      <p:tavLst>
                                        <p:tav tm="0">
                                          <p:val>
                                            <p:fltVal val="0"/>
                                          </p:val>
                                        </p:tav>
                                        <p:tav tm="100000">
                                          <p:val>
                                            <p:strVal val="#ppt_w"/>
                                          </p:val>
                                        </p:tav>
                                      </p:tavLst>
                                    </p:anim>
                                    <p:anim calcmode="lin" valueType="num">
                                      <p:cBhvr>
                                        <p:cTn id="25" dur="350" fill="hold"/>
                                        <p:tgtEl>
                                          <p:spTgt spid="20"/>
                                        </p:tgtEl>
                                        <p:attrNameLst>
                                          <p:attrName>ppt_h</p:attrName>
                                        </p:attrNameLst>
                                      </p:cBhvr>
                                      <p:tavLst>
                                        <p:tav tm="0">
                                          <p:val>
                                            <p:fltVal val="0"/>
                                          </p:val>
                                        </p:tav>
                                        <p:tav tm="100000">
                                          <p:val>
                                            <p:strVal val="#ppt_h"/>
                                          </p:val>
                                        </p:tav>
                                      </p:tavLst>
                                    </p:anim>
                                    <p:animEffect transition="in" filter="fade">
                                      <p:cBhvr>
                                        <p:cTn id="26" dur="350"/>
                                        <p:tgtEl>
                                          <p:spTgt spid="20"/>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350" fill="hold"/>
                                        <p:tgtEl>
                                          <p:spTgt spid="21"/>
                                        </p:tgtEl>
                                        <p:attrNameLst>
                                          <p:attrName>ppt_w</p:attrName>
                                        </p:attrNameLst>
                                      </p:cBhvr>
                                      <p:tavLst>
                                        <p:tav tm="0">
                                          <p:val>
                                            <p:fltVal val="0"/>
                                          </p:val>
                                        </p:tav>
                                        <p:tav tm="100000">
                                          <p:val>
                                            <p:strVal val="#ppt_w"/>
                                          </p:val>
                                        </p:tav>
                                      </p:tavLst>
                                    </p:anim>
                                    <p:anim calcmode="lin" valueType="num">
                                      <p:cBhvr>
                                        <p:cTn id="30" dur="350" fill="hold"/>
                                        <p:tgtEl>
                                          <p:spTgt spid="21"/>
                                        </p:tgtEl>
                                        <p:attrNameLst>
                                          <p:attrName>ppt_h</p:attrName>
                                        </p:attrNameLst>
                                      </p:cBhvr>
                                      <p:tavLst>
                                        <p:tav tm="0">
                                          <p:val>
                                            <p:fltVal val="0"/>
                                          </p:val>
                                        </p:tav>
                                        <p:tav tm="100000">
                                          <p:val>
                                            <p:strVal val="#ppt_h"/>
                                          </p:val>
                                        </p:tav>
                                      </p:tavLst>
                                    </p:anim>
                                    <p:animEffect transition="in" filter="fade">
                                      <p:cBhvr>
                                        <p:cTn id="31" dur="350"/>
                                        <p:tgtEl>
                                          <p:spTgt spid="2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p:cTn id="34" dur="350" fill="hold"/>
                                        <p:tgtEl>
                                          <p:spTgt spid="22"/>
                                        </p:tgtEl>
                                        <p:attrNameLst>
                                          <p:attrName>ppt_w</p:attrName>
                                        </p:attrNameLst>
                                      </p:cBhvr>
                                      <p:tavLst>
                                        <p:tav tm="0">
                                          <p:val>
                                            <p:fltVal val="0"/>
                                          </p:val>
                                        </p:tav>
                                        <p:tav tm="100000">
                                          <p:val>
                                            <p:strVal val="#ppt_w"/>
                                          </p:val>
                                        </p:tav>
                                      </p:tavLst>
                                    </p:anim>
                                    <p:anim calcmode="lin" valueType="num">
                                      <p:cBhvr>
                                        <p:cTn id="35" dur="350" fill="hold"/>
                                        <p:tgtEl>
                                          <p:spTgt spid="22"/>
                                        </p:tgtEl>
                                        <p:attrNameLst>
                                          <p:attrName>ppt_h</p:attrName>
                                        </p:attrNameLst>
                                      </p:cBhvr>
                                      <p:tavLst>
                                        <p:tav tm="0">
                                          <p:val>
                                            <p:fltVal val="0"/>
                                          </p:val>
                                        </p:tav>
                                        <p:tav tm="100000">
                                          <p:val>
                                            <p:strVal val="#ppt_h"/>
                                          </p:val>
                                        </p:tav>
                                      </p:tavLst>
                                    </p:anim>
                                    <p:animEffect transition="in" filter="fade">
                                      <p:cBhvr>
                                        <p:cTn id="36" dur="350"/>
                                        <p:tgtEl>
                                          <p:spTgt spid="2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p:cTn id="39" dur="350" fill="hold"/>
                                        <p:tgtEl>
                                          <p:spTgt spid="23"/>
                                        </p:tgtEl>
                                        <p:attrNameLst>
                                          <p:attrName>ppt_w</p:attrName>
                                        </p:attrNameLst>
                                      </p:cBhvr>
                                      <p:tavLst>
                                        <p:tav tm="0">
                                          <p:val>
                                            <p:fltVal val="0"/>
                                          </p:val>
                                        </p:tav>
                                        <p:tav tm="100000">
                                          <p:val>
                                            <p:strVal val="#ppt_w"/>
                                          </p:val>
                                        </p:tav>
                                      </p:tavLst>
                                    </p:anim>
                                    <p:anim calcmode="lin" valueType="num">
                                      <p:cBhvr>
                                        <p:cTn id="40" dur="350" fill="hold"/>
                                        <p:tgtEl>
                                          <p:spTgt spid="23"/>
                                        </p:tgtEl>
                                        <p:attrNameLst>
                                          <p:attrName>ppt_h</p:attrName>
                                        </p:attrNameLst>
                                      </p:cBhvr>
                                      <p:tavLst>
                                        <p:tav tm="0">
                                          <p:val>
                                            <p:fltVal val="0"/>
                                          </p:val>
                                        </p:tav>
                                        <p:tav tm="100000">
                                          <p:val>
                                            <p:strVal val="#ppt_h"/>
                                          </p:val>
                                        </p:tav>
                                      </p:tavLst>
                                    </p:anim>
                                    <p:animEffect transition="in" filter="fade">
                                      <p:cBhvr>
                                        <p:cTn id="41" dur="350"/>
                                        <p:tgtEl>
                                          <p:spTgt spid="23"/>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p:cTn id="44" dur="350" fill="hold"/>
                                        <p:tgtEl>
                                          <p:spTgt spid="24"/>
                                        </p:tgtEl>
                                        <p:attrNameLst>
                                          <p:attrName>ppt_w</p:attrName>
                                        </p:attrNameLst>
                                      </p:cBhvr>
                                      <p:tavLst>
                                        <p:tav tm="0">
                                          <p:val>
                                            <p:fltVal val="0"/>
                                          </p:val>
                                        </p:tav>
                                        <p:tav tm="100000">
                                          <p:val>
                                            <p:strVal val="#ppt_w"/>
                                          </p:val>
                                        </p:tav>
                                      </p:tavLst>
                                    </p:anim>
                                    <p:anim calcmode="lin" valueType="num">
                                      <p:cBhvr>
                                        <p:cTn id="45" dur="350" fill="hold"/>
                                        <p:tgtEl>
                                          <p:spTgt spid="24"/>
                                        </p:tgtEl>
                                        <p:attrNameLst>
                                          <p:attrName>ppt_h</p:attrName>
                                        </p:attrNameLst>
                                      </p:cBhvr>
                                      <p:tavLst>
                                        <p:tav tm="0">
                                          <p:val>
                                            <p:fltVal val="0"/>
                                          </p:val>
                                        </p:tav>
                                        <p:tav tm="100000">
                                          <p:val>
                                            <p:strVal val="#ppt_h"/>
                                          </p:val>
                                        </p:tav>
                                      </p:tavLst>
                                    </p:anim>
                                    <p:animEffect transition="in" filter="fade">
                                      <p:cBhvr>
                                        <p:cTn id="46" dur="350"/>
                                        <p:tgtEl>
                                          <p:spTgt spid="24"/>
                                        </p:tgtEl>
                                      </p:cBhvr>
                                    </p:animEffect>
                                  </p:childTnLst>
                                </p:cTn>
                              </p:par>
                              <p:par>
                                <p:cTn id="47" presetID="22" presetClass="entr" presetSubtype="8"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350"/>
                                        <p:tgtEl>
                                          <p:spTgt spid="8"/>
                                        </p:tgtEl>
                                      </p:cBhvr>
                                    </p:animEffect>
                                  </p:childTnLst>
                                </p:cTn>
                              </p:par>
                              <p:par>
                                <p:cTn id="50" presetID="22" presetClass="entr" presetSubtype="8"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350"/>
                                        <p:tgtEl>
                                          <p:spTgt spid="10"/>
                                        </p:tgtEl>
                                      </p:cBhvr>
                                    </p:animEffect>
                                  </p:childTnLst>
                                </p:cTn>
                              </p:par>
                              <p:par>
                                <p:cTn id="53" presetID="22" presetClass="entr" presetSubtype="8"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left)">
                                      <p:cBhvr>
                                        <p:cTn id="55" dur="350"/>
                                        <p:tgtEl>
                                          <p:spTgt spid="12"/>
                                        </p:tgtEl>
                                      </p:cBhvr>
                                    </p:animEffect>
                                  </p:childTnLst>
                                </p:cTn>
                              </p:par>
                              <p:par>
                                <p:cTn id="56" presetID="22" presetClass="entr" presetSubtype="8"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350"/>
                                        <p:tgtEl>
                                          <p:spTgt spid="14"/>
                                        </p:tgtEl>
                                      </p:cBhvr>
                                    </p:animEffect>
                                  </p:childTnLst>
                                </p:cTn>
                              </p:par>
                              <p:par>
                                <p:cTn id="59" presetID="22" presetClass="entr" presetSubtype="8"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350"/>
                                        <p:tgtEl>
                                          <p:spTgt spid="16"/>
                                        </p:tgtEl>
                                      </p:cBhvr>
                                    </p:animEffect>
                                  </p:childTnLst>
                                </p:cTn>
                              </p:par>
                              <p:par>
                                <p:cTn id="62" presetID="22" presetClass="entr" presetSubtype="8"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350"/>
                                        <p:tgtEl>
                                          <p:spTgt spid="18"/>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wipe(left)">
                                      <p:cBhvr>
                                        <p:cTn id="67" dur="350"/>
                                        <p:tgtEl>
                                          <p:spTgt spid="7"/>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left)">
                                      <p:cBhvr>
                                        <p:cTn id="70" dur="350"/>
                                        <p:tgtEl>
                                          <p:spTgt spid="9"/>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wipe(left)">
                                      <p:cBhvr>
                                        <p:cTn id="73" dur="350"/>
                                        <p:tgtEl>
                                          <p:spTgt spid="11"/>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wipe(left)">
                                      <p:cBhvr>
                                        <p:cTn id="76" dur="350"/>
                                        <p:tgtEl>
                                          <p:spTgt spid="13"/>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wipe(left)">
                                      <p:cBhvr>
                                        <p:cTn id="79" dur="350"/>
                                        <p:tgtEl>
                                          <p:spTgt spid="15"/>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left)">
                                      <p:cBhvr>
                                        <p:cTn id="82" dur="3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P spid="17" grpId="0"/>
      <p:bldP spid="19" grpId="0" animBg="1"/>
      <p:bldP spid="20" grpId="0" animBg="1"/>
      <p:bldP spid="21" grpId="0" animBg="1"/>
      <p:bldP spid="22" grpId="0" animBg="1"/>
      <p:bldP spid="23" grpId="0" animBg="1"/>
      <p:bldP spid="24" grpId="0" animBg="1"/>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mn-ea"/>
                <a:ea typeface="+mn-ea"/>
              </a:rPr>
              <a:t>点击添加标题文字内容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4" name="Freeform 18"/>
          <p:cNvSpPr>
            <a:spLocks noEditPoints="1"/>
          </p:cNvSpPr>
          <p:nvPr/>
        </p:nvSpPr>
        <p:spPr bwMode="auto">
          <a:xfrm rot="5400000">
            <a:off x="5694199" y="1884070"/>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chemeClr val="accent3"/>
          </a:solidFill>
          <a:ln>
            <a:noFill/>
          </a:ln>
        </p:spPr>
        <p:txBody>
          <a:bodyPr vert="horz" wrap="square" lIns="91440" tIns="45720" rIns="91440" bIns="45720" numCol="1" anchor="t" anchorCtr="0" compatLnSpc="1"/>
          <a:lstStyle/>
          <a:p>
            <a:endParaRPr lang="zh-CN" altLang="en-US">
              <a:solidFill>
                <a:srgbClr val="0E647C"/>
              </a:solidFill>
              <a:latin typeface="+mn-ea"/>
              <a:ea typeface="+mn-ea"/>
            </a:endParaRPr>
          </a:p>
        </p:txBody>
      </p:sp>
      <p:sp>
        <p:nvSpPr>
          <p:cNvPr id="5" name="Freeform 19"/>
          <p:cNvSpPr>
            <a:spLocks noEditPoints="1"/>
          </p:cNvSpPr>
          <p:nvPr/>
        </p:nvSpPr>
        <p:spPr bwMode="auto">
          <a:xfrm rot="5400000">
            <a:off x="3136239" y="1884070"/>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chemeClr val="accent2"/>
          </a:solidFill>
          <a:ln>
            <a:noFill/>
          </a:ln>
        </p:spPr>
        <p:txBody>
          <a:bodyPr vert="horz" wrap="square" lIns="91440" tIns="45720" rIns="91440" bIns="45720" numCol="1" anchor="t" anchorCtr="0" compatLnSpc="1"/>
          <a:lstStyle/>
          <a:p>
            <a:endParaRPr lang="zh-CN" altLang="en-US">
              <a:solidFill>
                <a:srgbClr val="0E647C"/>
              </a:solidFill>
              <a:latin typeface="+mn-ea"/>
              <a:ea typeface="+mn-ea"/>
            </a:endParaRPr>
          </a:p>
        </p:txBody>
      </p:sp>
      <p:sp>
        <p:nvSpPr>
          <p:cNvPr id="6" name="Freeform 20"/>
          <p:cNvSpPr>
            <a:spLocks noEditPoints="1"/>
          </p:cNvSpPr>
          <p:nvPr/>
        </p:nvSpPr>
        <p:spPr bwMode="auto">
          <a:xfrm rot="5400000">
            <a:off x="678736" y="1944786"/>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chemeClr val="accent1"/>
          </a:solidFill>
          <a:ln>
            <a:noFill/>
          </a:ln>
        </p:spPr>
        <p:txBody>
          <a:bodyPr vert="horz" wrap="square" lIns="91440" tIns="45720" rIns="91440" bIns="45720" numCol="1" anchor="t" anchorCtr="0" compatLnSpc="1"/>
          <a:lstStyle/>
          <a:p>
            <a:endParaRPr lang="zh-CN" altLang="en-US">
              <a:solidFill>
                <a:srgbClr val="0E647C"/>
              </a:solidFill>
              <a:latin typeface="+mn-ea"/>
              <a:ea typeface="+mn-ea"/>
            </a:endParaRPr>
          </a:p>
        </p:txBody>
      </p:sp>
      <p:grpSp>
        <p:nvGrpSpPr>
          <p:cNvPr id="7" name="组合 6"/>
          <p:cNvGrpSpPr/>
          <p:nvPr/>
        </p:nvGrpSpPr>
        <p:grpSpPr>
          <a:xfrm>
            <a:off x="3789143" y="1779662"/>
            <a:ext cx="1721136" cy="548848"/>
            <a:chOff x="4304043" y="1286668"/>
            <a:chExt cx="3837944" cy="2757793"/>
          </a:xfrm>
          <a:effectLst>
            <a:outerShdw blurRad="381000" dist="254000" dir="8100000" algn="tr" rotWithShape="0">
              <a:prstClr val="black">
                <a:alpha val="40000"/>
              </a:prstClr>
            </a:outerShdw>
          </a:effectLst>
        </p:grpSpPr>
        <p:sp>
          <p:nvSpPr>
            <p:cNvPr id="8" name="圆角矩形 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n-ea"/>
              </a:endParaRPr>
            </a:p>
          </p:txBody>
        </p:sp>
        <p:sp>
          <p:nvSpPr>
            <p:cNvPr id="9" name="圆角矩形 8"/>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mn-ea"/>
                </a:rPr>
                <a:t>标题内容</a:t>
              </a:r>
            </a:p>
          </p:txBody>
        </p:sp>
      </p:grpSp>
      <p:grpSp>
        <p:nvGrpSpPr>
          <p:cNvPr id="10" name="组合 9"/>
          <p:cNvGrpSpPr/>
          <p:nvPr/>
        </p:nvGrpSpPr>
        <p:grpSpPr>
          <a:xfrm>
            <a:off x="1284834" y="1809403"/>
            <a:ext cx="1721136" cy="548848"/>
            <a:chOff x="4304043" y="1286668"/>
            <a:chExt cx="3837944" cy="2757793"/>
          </a:xfrm>
          <a:effectLst>
            <a:outerShdw blurRad="381000" dist="254000" dir="8100000" algn="tr" rotWithShape="0">
              <a:prstClr val="black">
                <a:alpha val="40000"/>
              </a:prstClr>
            </a:outerShdw>
          </a:effectLst>
        </p:grpSpPr>
        <p:sp>
          <p:nvSpPr>
            <p:cNvPr id="11" name="圆角矩形 1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n-ea"/>
              </a:endParaRPr>
            </a:p>
          </p:txBody>
        </p:sp>
        <p:sp>
          <p:nvSpPr>
            <p:cNvPr id="12" name="圆角矩形 11"/>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mn-ea"/>
                </a:rPr>
                <a:t>标题内容</a:t>
              </a:r>
            </a:p>
          </p:txBody>
        </p:sp>
      </p:grpSp>
      <p:grpSp>
        <p:nvGrpSpPr>
          <p:cNvPr id="13" name="组合 12"/>
          <p:cNvGrpSpPr/>
          <p:nvPr/>
        </p:nvGrpSpPr>
        <p:grpSpPr>
          <a:xfrm>
            <a:off x="6368578" y="1779662"/>
            <a:ext cx="1721136" cy="548848"/>
            <a:chOff x="4304043" y="1286668"/>
            <a:chExt cx="3837944" cy="2757793"/>
          </a:xfrm>
          <a:effectLst>
            <a:outerShdw blurRad="381000" dist="254000" dir="8100000" algn="tr" rotWithShape="0">
              <a:prstClr val="black">
                <a:alpha val="40000"/>
              </a:prstClr>
            </a:outerShdw>
          </a:effectLst>
        </p:grpSpPr>
        <p:sp>
          <p:nvSpPr>
            <p:cNvPr id="14" name="圆角矩形 1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n-ea"/>
              </a:endParaRPr>
            </a:p>
          </p:txBody>
        </p:sp>
        <p:sp>
          <p:nvSpPr>
            <p:cNvPr id="15" name="圆角矩形 14"/>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mn-ea"/>
                </a:rPr>
                <a:t>标题内容</a:t>
              </a:r>
            </a:p>
          </p:txBody>
        </p:sp>
      </p:grpSp>
      <p:sp>
        <p:nvSpPr>
          <p:cNvPr id="16" name="TextBox 20"/>
          <p:cNvSpPr txBox="1"/>
          <p:nvPr/>
        </p:nvSpPr>
        <p:spPr>
          <a:xfrm>
            <a:off x="1052839" y="2541736"/>
            <a:ext cx="1944216" cy="2160591"/>
          </a:xfrm>
          <a:prstGeom prst="rect">
            <a:avLst/>
          </a:prstGeom>
          <a:noFill/>
        </p:spPr>
        <p:txBody>
          <a:bodyPr wrap="square" lIns="0" tIns="0" rIns="0" bIns="0" rtlCol="0">
            <a:spAutoFit/>
          </a:bodyPr>
          <a:lstStyle/>
          <a:p>
            <a:pPr>
              <a:lnSpc>
                <a:spcPct val="130000"/>
              </a:lnSpc>
            </a:pPr>
            <a:r>
              <a:rPr lang="zh-CN" altLang="en-US" sz="1200" dirty="0">
                <a:solidFill>
                  <a:schemeClr val="tx1">
                    <a:lumMod val="75000"/>
                    <a:lumOff val="25000"/>
                  </a:schemeClr>
                </a:solidFill>
                <a:latin typeface="+mn-ea"/>
                <a:ea typeface="+mn-ea"/>
              </a:rPr>
              <a:t>点击输入文字内容点击输入文字内容点击输入文字内容点击输入文字内容点击输入文字内容点击输入文字内容</a:t>
            </a:r>
            <a:endParaRPr lang="en-US" altLang="zh-CN" sz="1200" dirty="0">
              <a:solidFill>
                <a:schemeClr val="tx1">
                  <a:lumMod val="75000"/>
                  <a:lumOff val="25000"/>
                </a:schemeClr>
              </a:solidFill>
              <a:latin typeface="+mn-ea"/>
              <a:ea typeface="+mn-ea"/>
            </a:endParaRPr>
          </a:p>
          <a:p>
            <a:pPr>
              <a:lnSpc>
                <a:spcPct val="130000"/>
              </a:lnSpc>
            </a:pPr>
            <a:endParaRPr lang="en-US" altLang="zh-CN" sz="1200" b="1" dirty="0">
              <a:solidFill>
                <a:schemeClr val="tx1">
                  <a:lumMod val="75000"/>
                  <a:lumOff val="25000"/>
                </a:schemeClr>
              </a:solidFill>
              <a:latin typeface="+mn-ea"/>
              <a:ea typeface="+mn-ea"/>
            </a:endParaRPr>
          </a:p>
          <a:p>
            <a:pPr>
              <a:lnSpc>
                <a:spcPct val="130000"/>
              </a:lnSpc>
            </a:pPr>
            <a:r>
              <a:rPr lang="zh-CN" altLang="en-US" sz="1200" dirty="0">
                <a:solidFill>
                  <a:schemeClr val="tx1">
                    <a:lumMod val="75000"/>
                    <a:lumOff val="25000"/>
                  </a:schemeClr>
                </a:solidFill>
                <a:latin typeface="+mn-ea"/>
                <a:ea typeface="+mn-ea"/>
              </a:rPr>
              <a:t>点击输入文字内容点击输入文字内容点击输入文字内容点击输入文字内容点击输入文字内容点击输入文字内容</a:t>
            </a:r>
            <a:endParaRPr lang="zh-CN" altLang="en-US" sz="1200" b="1" dirty="0">
              <a:solidFill>
                <a:schemeClr val="tx1">
                  <a:lumMod val="75000"/>
                  <a:lumOff val="25000"/>
                </a:schemeClr>
              </a:solidFill>
              <a:latin typeface="+mn-ea"/>
              <a:ea typeface="+mn-ea"/>
            </a:endParaRPr>
          </a:p>
        </p:txBody>
      </p:sp>
      <p:sp>
        <p:nvSpPr>
          <p:cNvPr id="17" name="TextBox 21"/>
          <p:cNvSpPr txBox="1"/>
          <p:nvPr/>
        </p:nvSpPr>
        <p:spPr>
          <a:xfrm>
            <a:off x="3758538" y="2536092"/>
            <a:ext cx="1944216" cy="2160591"/>
          </a:xfrm>
          <a:prstGeom prst="rect">
            <a:avLst/>
          </a:prstGeom>
          <a:noFill/>
        </p:spPr>
        <p:txBody>
          <a:bodyPr wrap="square" lIns="0" tIns="0" rIns="0" bIns="0" rtlCol="0">
            <a:spAutoFit/>
          </a:bodyPr>
          <a:lstStyle/>
          <a:p>
            <a:pPr>
              <a:lnSpc>
                <a:spcPct val="130000"/>
              </a:lnSpc>
            </a:pPr>
            <a:r>
              <a:rPr lang="zh-CN" altLang="en-US" sz="1200" dirty="0">
                <a:solidFill>
                  <a:schemeClr val="tx1">
                    <a:lumMod val="75000"/>
                    <a:lumOff val="25000"/>
                  </a:schemeClr>
                </a:solidFill>
                <a:latin typeface="+mn-ea"/>
                <a:ea typeface="+mn-ea"/>
              </a:rPr>
              <a:t>点击输入文字</a:t>
            </a:r>
            <a:r>
              <a:rPr lang="zh-CN" altLang="en-US" sz="1200" dirty="0" smtClean="0">
                <a:solidFill>
                  <a:schemeClr val="tx1">
                    <a:lumMod val="75000"/>
                    <a:lumOff val="25000"/>
                  </a:schemeClr>
                </a:solidFill>
                <a:latin typeface="+mn-ea"/>
                <a:ea typeface="+mn-ea"/>
              </a:rPr>
              <a:t>内容</a:t>
            </a:r>
            <a:r>
              <a:rPr lang="zh-CN" altLang="en-US" sz="1200" dirty="0">
                <a:solidFill>
                  <a:schemeClr val="tx1">
                    <a:lumMod val="75000"/>
                    <a:lumOff val="25000"/>
                  </a:schemeClr>
                </a:solidFill>
                <a:latin typeface="+mn-ea"/>
                <a:ea typeface="+mn-ea"/>
              </a:rPr>
              <a:t>点击输入文字</a:t>
            </a:r>
            <a:r>
              <a:rPr lang="zh-CN" altLang="en-US" sz="1200" dirty="0" smtClean="0">
                <a:solidFill>
                  <a:schemeClr val="tx1">
                    <a:lumMod val="75000"/>
                    <a:lumOff val="25000"/>
                  </a:schemeClr>
                </a:solidFill>
                <a:latin typeface="+mn-ea"/>
                <a:ea typeface="+mn-ea"/>
              </a:rPr>
              <a:t>内容</a:t>
            </a:r>
            <a:r>
              <a:rPr lang="zh-CN" altLang="en-US" sz="1200" dirty="0">
                <a:solidFill>
                  <a:schemeClr val="tx1">
                    <a:lumMod val="75000"/>
                    <a:lumOff val="25000"/>
                  </a:schemeClr>
                </a:solidFill>
                <a:latin typeface="+mn-ea"/>
                <a:ea typeface="+mn-ea"/>
              </a:rPr>
              <a:t>点击输入文字</a:t>
            </a:r>
            <a:r>
              <a:rPr lang="zh-CN" altLang="en-US" sz="1200" dirty="0" smtClean="0">
                <a:solidFill>
                  <a:schemeClr val="tx1">
                    <a:lumMod val="75000"/>
                    <a:lumOff val="25000"/>
                  </a:schemeClr>
                </a:solidFill>
                <a:latin typeface="+mn-ea"/>
                <a:ea typeface="+mn-ea"/>
              </a:rPr>
              <a:t>内容</a:t>
            </a:r>
            <a:r>
              <a:rPr lang="zh-CN" altLang="en-US" sz="1200" dirty="0">
                <a:solidFill>
                  <a:schemeClr val="tx1">
                    <a:lumMod val="75000"/>
                    <a:lumOff val="25000"/>
                  </a:schemeClr>
                </a:solidFill>
                <a:latin typeface="+mn-ea"/>
                <a:ea typeface="+mn-ea"/>
              </a:rPr>
              <a:t>点击输入文字</a:t>
            </a:r>
            <a:r>
              <a:rPr lang="zh-CN" altLang="en-US" sz="1200" dirty="0" smtClean="0">
                <a:solidFill>
                  <a:schemeClr val="tx1">
                    <a:lumMod val="75000"/>
                    <a:lumOff val="25000"/>
                  </a:schemeClr>
                </a:solidFill>
                <a:latin typeface="+mn-ea"/>
                <a:ea typeface="+mn-ea"/>
              </a:rPr>
              <a:t>内容</a:t>
            </a:r>
            <a:r>
              <a:rPr lang="zh-CN" altLang="en-US" sz="1200" dirty="0">
                <a:solidFill>
                  <a:schemeClr val="tx1">
                    <a:lumMod val="75000"/>
                    <a:lumOff val="25000"/>
                  </a:schemeClr>
                </a:solidFill>
                <a:latin typeface="+mn-ea"/>
                <a:ea typeface="+mn-ea"/>
              </a:rPr>
              <a:t>点击输入文字</a:t>
            </a:r>
            <a:r>
              <a:rPr lang="zh-CN" altLang="en-US" sz="1200" dirty="0" smtClean="0">
                <a:solidFill>
                  <a:schemeClr val="tx1">
                    <a:lumMod val="75000"/>
                    <a:lumOff val="25000"/>
                  </a:schemeClr>
                </a:solidFill>
                <a:latin typeface="+mn-ea"/>
                <a:ea typeface="+mn-ea"/>
              </a:rPr>
              <a:t>内容</a:t>
            </a:r>
            <a:r>
              <a:rPr lang="zh-CN" altLang="en-US" sz="1200" dirty="0">
                <a:solidFill>
                  <a:schemeClr val="tx1">
                    <a:lumMod val="75000"/>
                    <a:lumOff val="25000"/>
                  </a:schemeClr>
                </a:solidFill>
                <a:latin typeface="+mn-ea"/>
                <a:ea typeface="+mn-ea"/>
              </a:rPr>
              <a:t>点击输入文字</a:t>
            </a:r>
            <a:r>
              <a:rPr lang="zh-CN" altLang="en-US" sz="1200" dirty="0" smtClean="0">
                <a:solidFill>
                  <a:schemeClr val="tx1">
                    <a:lumMod val="75000"/>
                    <a:lumOff val="25000"/>
                  </a:schemeClr>
                </a:solidFill>
                <a:latin typeface="+mn-ea"/>
                <a:ea typeface="+mn-ea"/>
              </a:rPr>
              <a:t>内容</a:t>
            </a:r>
            <a:endParaRPr lang="en-US" altLang="zh-CN" sz="1200" dirty="0" smtClean="0">
              <a:solidFill>
                <a:schemeClr val="tx1">
                  <a:lumMod val="75000"/>
                  <a:lumOff val="25000"/>
                </a:schemeClr>
              </a:solidFill>
              <a:latin typeface="+mn-ea"/>
              <a:ea typeface="+mn-ea"/>
            </a:endParaRPr>
          </a:p>
          <a:p>
            <a:pPr>
              <a:lnSpc>
                <a:spcPct val="130000"/>
              </a:lnSpc>
            </a:pPr>
            <a:endParaRPr lang="en-US" altLang="zh-CN" sz="1200" b="1" dirty="0">
              <a:solidFill>
                <a:schemeClr val="tx1">
                  <a:lumMod val="75000"/>
                  <a:lumOff val="25000"/>
                </a:schemeClr>
              </a:solidFill>
              <a:latin typeface="+mn-ea"/>
              <a:ea typeface="+mn-ea"/>
            </a:endParaRPr>
          </a:p>
          <a:p>
            <a:pPr>
              <a:lnSpc>
                <a:spcPct val="130000"/>
              </a:lnSpc>
            </a:pPr>
            <a:r>
              <a:rPr lang="zh-CN" altLang="en-US" sz="1200" dirty="0">
                <a:solidFill>
                  <a:schemeClr val="tx1">
                    <a:lumMod val="75000"/>
                    <a:lumOff val="25000"/>
                  </a:schemeClr>
                </a:solidFill>
                <a:latin typeface="+mn-ea"/>
                <a:ea typeface="+mn-ea"/>
              </a:rPr>
              <a:t>点击输入文字</a:t>
            </a:r>
            <a:r>
              <a:rPr lang="zh-CN" altLang="en-US" sz="1200" dirty="0" smtClean="0">
                <a:solidFill>
                  <a:schemeClr val="tx1">
                    <a:lumMod val="75000"/>
                    <a:lumOff val="25000"/>
                  </a:schemeClr>
                </a:solidFill>
                <a:latin typeface="+mn-ea"/>
                <a:ea typeface="+mn-ea"/>
              </a:rPr>
              <a:t>内容</a:t>
            </a:r>
            <a:r>
              <a:rPr lang="zh-CN" altLang="en-US" sz="1200" dirty="0">
                <a:solidFill>
                  <a:schemeClr val="tx1">
                    <a:lumMod val="75000"/>
                    <a:lumOff val="25000"/>
                  </a:schemeClr>
                </a:solidFill>
                <a:latin typeface="+mn-ea"/>
                <a:ea typeface="+mn-ea"/>
              </a:rPr>
              <a:t>点击输入文字</a:t>
            </a:r>
            <a:r>
              <a:rPr lang="zh-CN" altLang="en-US" sz="1200" dirty="0" smtClean="0">
                <a:solidFill>
                  <a:schemeClr val="tx1">
                    <a:lumMod val="75000"/>
                    <a:lumOff val="25000"/>
                  </a:schemeClr>
                </a:solidFill>
                <a:latin typeface="+mn-ea"/>
                <a:ea typeface="+mn-ea"/>
              </a:rPr>
              <a:t>内容</a:t>
            </a:r>
            <a:r>
              <a:rPr lang="zh-CN" altLang="en-US" sz="1200" dirty="0">
                <a:solidFill>
                  <a:schemeClr val="tx1">
                    <a:lumMod val="75000"/>
                    <a:lumOff val="25000"/>
                  </a:schemeClr>
                </a:solidFill>
                <a:latin typeface="+mn-ea"/>
                <a:ea typeface="+mn-ea"/>
              </a:rPr>
              <a:t>点击输入文字</a:t>
            </a:r>
            <a:r>
              <a:rPr lang="zh-CN" altLang="en-US" sz="1200" dirty="0" smtClean="0">
                <a:solidFill>
                  <a:schemeClr val="tx1">
                    <a:lumMod val="75000"/>
                    <a:lumOff val="25000"/>
                  </a:schemeClr>
                </a:solidFill>
                <a:latin typeface="+mn-ea"/>
                <a:ea typeface="+mn-ea"/>
              </a:rPr>
              <a:t>内容</a:t>
            </a:r>
            <a:r>
              <a:rPr lang="zh-CN" altLang="en-US" sz="1200" dirty="0">
                <a:solidFill>
                  <a:schemeClr val="tx1">
                    <a:lumMod val="75000"/>
                    <a:lumOff val="25000"/>
                  </a:schemeClr>
                </a:solidFill>
                <a:latin typeface="+mn-ea"/>
                <a:ea typeface="+mn-ea"/>
              </a:rPr>
              <a:t>点击输入文字</a:t>
            </a:r>
            <a:r>
              <a:rPr lang="zh-CN" altLang="en-US" sz="1200" dirty="0" smtClean="0">
                <a:solidFill>
                  <a:schemeClr val="tx1">
                    <a:lumMod val="75000"/>
                    <a:lumOff val="25000"/>
                  </a:schemeClr>
                </a:solidFill>
                <a:latin typeface="+mn-ea"/>
                <a:ea typeface="+mn-ea"/>
              </a:rPr>
              <a:t>内容</a:t>
            </a:r>
            <a:r>
              <a:rPr lang="zh-CN" altLang="en-US" sz="1200" dirty="0">
                <a:solidFill>
                  <a:schemeClr val="tx1">
                    <a:lumMod val="75000"/>
                    <a:lumOff val="25000"/>
                  </a:schemeClr>
                </a:solidFill>
                <a:latin typeface="+mn-ea"/>
                <a:ea typeface="+mn-ea"/>
              </a:rPr>
              <a:t>点击输入文字</a:t>
            </a:r>
            <a:r>
              <a:rPr lang="zh-CN" altLang="en-US" sz="1200" dirty="0" smtClean="0">
                <a:solidFill>
                  <a:schemeClr val="tx1">
                    <a:lumMod val="75000"/>
                    <a:lumOff val="25000"/>
                  </a:schemeClr>
                </a:solidFill>
                <a:latin typeface="+mn-ea"/>
                <a:ea typeface="+mn-ea"/>
              </a:rPr>
              <a:t>内容</a:t>
            </a:r>
            <a:r>
              <a:rPr lang="zh-CN" altLang="en-US" sz="1200" dirty="0">
                <a:solidFill>
                  <a:schemeClr val="tx1">
                    <a:lumMod val="75000"/>
                    <a:lumOff val="25000"/>
                  </a:schemeClr>
                </a:solidFill>
                <a:latin typeface="+mn-ea"/>
                <a:ea typeface="+mn-ea"/>
              </a:rPr>
              <a:t>点击输入文字内容</a:t>
            </a:r>
            <a:endParaRPr lang="zh-CN" altLang="en-US" sz="1200" b="1" dirty="0">
              <a:solidFill>
                <a:schemeClr val="tx1">
                  <a:lumMod val="75000"/>
                  <a:lumOff val="25000"/>
                </a:schemeClr>
              </a:solidFill>
              <a:latin typeface="+mn-ea"/>
              <a:ea typeface="+mn-ea"/>
            </a:endParaRPr>
          </a:p>
        </p:txBody>
      </p:sp>
      <p:sp>
        <p:nvSpPr>
          <p:cNvPr id="18" name="TextBox 22"/>
          <p:cNvSpPr txBox="1"/>
          <p:nvPr/>
        </p:nvSpPr>
        <p:spPr>
          <a:xfrm>
            <a:off x="6237415" y="2542968"/>
            <a:ext cx="1944216" cy="2160591"/>
          </a:xfrm>
          <a:prstGeom prst="rect">
            <a:avLst/>
          </a:prstGeom>
          <a:noFill/>
        </p:spPr>
        <p:txBody>
          <a:bodyPr wrap="square" lIns="0" tIns="0" rIns="0" bIns="0" rtlCol="0">
            <a:spAutoFit/>
          </a:bodyPr>
          <a:lstStyle/>
          <a:p>
            <a:pPr>
              <a:lnSpc>
                <a:spcPct val="130000"/>
              </a:lnSpc>
            </a:pPr>
            <a:r>
              <a:rPr lang="zh-CN" altLang="en-US" sz="1200" dirty="0">
                <a:solidFill>
                  <a:schemeClr val="tx1">
                    <a:lumMod val="75000"/>
                    <a:lumOff val="25000"/>
                  </a:schemeClr>
                </a:solidFill>
                <a:latin typeface="+mn-ea"/>
                <a:ea typeface="+mn-ea"/>
              </a:rPr>
              <a:t>点击输入文字内容点击输入文字内容点击输入文字内容点击输入文字内容点击输入文字内容点击输入文字内容</a:t>
            </a:r>
            <a:endParaRPr lang="en-US" altLang="zh-CN" sz="1200" dirty="0">
              <a:solidFill>
                <a:schemeClr val="tx1">
                  <a:lumMod val="75000"/>
                  <a:lumOff val="25000"/>
                </a:schemeClr>
              </a:solidFill>
              <a:latin typeface="+mn-ea"/>
              <a:ea typeface="+mn-ea"/>
            </a:endParaRPr>
          </a:p>
          <a:p>
            <a:pPr>
              <a:lnSpc>
                <a:spcPct val="130000"/>
              </a:lnSpc>
            </a:pPr>
            <a:endParaRPr lang="en-US" altLang="zh-CN" sz="1200" b="1" dirty="0">
              <a:solidFill>
                <a:schemeClr val="tx1">
                  <a:lumMod val="75000"/>
                  <a:lumOff val="25000"/>
                </a:schemeClr>
              </a:solidFill>
              <a:latin typeface="+mn-ea"/>
              <a:ea typeface="+mn-ea"/>
            </a:endParaRPr>
          </a:p>
          <a:p>
            <a:pPr>
              <a:lnSpc>
                <a:spcPct val="130000"/>
              </a:lnSpc>
            </a:pPr>
            <a:r>
              <a:rPr lang="zh-CN" altLang="en-US" sz="1200" dirty="0">
                <a:solidFill>
                  <a:schemeClr val="tx1">
                    <a:lumMod val="75000"/>
                    <a:lumOff val="25000"/>
                  </a:schemeClr>
                </a:solidFill>
                <a:latin typeface="+mn-ea"/>
                <a:ea typeface="+mn-ea"/>
              </a:rPr>
              <a:t>点击输入文字内容点击输入文字内容点击输入文字内容点击输入文字内容点击输入文字内容点击输入文字内容</a:t>
            </a:r>
            <a:endParaRPr lang="zh-CN" altLang="en-US" sz="1200" b="1" dirty="0">
              <a:solidFill>
                <a:schemeClr val="tx1">
                  <a:lumMod val="75000"/>
                  <a:lumOff val="25000"/>
                </a:schemeClr>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50"/>
                                        <p:tgtEl>
                                          <p:spTgt spid="6"/>
                                        </p:tgtEl>
                                        <p:attrNameLst>
                                          <p:attrName>ppt_x</p:attrName>
                                        </p:attrNameLst>
                                      </p:cBhvr>
                                      <p:tavLst>
                                        <p:tav tm="0">
                                          <p:val>
                                            <p:strVal val="#ppt_x-#ppt_w*1.125000"/>
                                          </p:val>
                                        </p:tav>
                                        <p:tav tm="100000">
                                          <p:val>
                                            <p:strVal val="#ppt_x"/>
                                          </p:val>
                                        </p:tav>
                                      </p:tavLst>
                                    </p:anim>
                                    <p:animEffect transition="in" filter="wipe(right)">
                                      <p:cBhvr>
                                        <p:cTn id="8" dur="350"/>
                                        <p:tgtEl>
                                          <p:spTgt spid="6"/>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350"/>
                                        <p:tgtEl>
                                          <p:spTgt spid="5"/>
                                        </p:tgtEl>
                                        <p:attrNameLst>
                                          <p:attrName>ppt_x</p:attrName>
                                        </p:attrNameLst>
                                      </p:cBhvr>
                                      <p:tavLst>
                                        <p:tav tm="0">
                                          <p:val>
                                            <p:strVal val="#ppt_x-#ppt_w*1.125000"/>
                                          </p:val>
                                        </p:tav>
                                        <p:tav tm="100000">
                                          <p:val>
                                            <p:strVal val="#ppt_x"/>
                                          </p:val>
                                        </p:tav>
                                      </p:tavLst>
                                    </p:anim>
                                    <p:animEffect transition="in" filter="wipe(right)">
                                      <p:cBhvr>
                                        <p:cTn id="12" dur="350"/>
                                        <p:tgtEl>
                                          <p:spTgt spid="5"/>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350"/>
                                        <p:tgtEl>
                                          <p:spTgt spid="4"/>
                                        </p:tgtEl>
                                        <p:attrNameLst>
                                          <p:attrName>ppt_x</p:attrName>
                                        </p:attrNameLst>
                                      </p:cBhvr>
                                      <p:tavLst>
                                        <p:tav tm="0">
                                          <p:val>
                                            <p:strVal val="#ppt_x-#ppt_w*1.125000"/>
                                          </p:val>
                                        </p:tav>
                                        <p:tav tm="100000">
                                          <p:val>
                                            <p:strVal val="#ppt_x"/>
                                          </p:val>
                                        </p:tav>
                                      </p:tavLst>
                                    </p:anim>
                                    <p:animEffect transition="in" filter="wipe(right)">
                                      <p:cBhvr>
                                        <p:cTn id="16" dur="350"/>
                                        <p:tgtEl>
                                          <p:spTgt spid="4"/>
                                        </p:tgtEl>
                                      </p:cBhvr>
                                    </p:animEffect>
                                  </p:childTnLst>
                                </p:cTn>
                              </p:par>
                            </p:childTnLst>
                          </p:cTn>
                        </p:par>
                        <p:par>
                          <p:cTn id="17" fill="hold">
                            <p:stCondLst>
                              <p:cond delay="350"/>
                            </p:stCondLst>
                            <p:childTnLst>
                              <p:par>
                                <p:cTn id="18" presetID="42"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350"/>
                                        <p:tgtEl>
                                          <p:spTgt spid="10"/>
                                        </p:tgtEl>
                                      </p:cBhvr>
                                    </p:animEffect>
                                    <p:anim calcmode="lin" valueType="num">
                                      <p:cBhvr>
                                        <p:cTn id="21" dur="350" fill="hold"/>
                                        <p:tgtEl>
                                          <p:spTgt spid="10"/>
                                        </p:tgtEl>
                                        <p:attrNameLst>
                                          <p:attrName>ppt_x</p:attrName>
                                        </p:attrNameLst>
                                      </p:cBhvr>
                                      <p:tavLst>
                                        <p:tav tm="0">
                                          <p:val>
                                            <p:strVal val="#ppt_x"/>
                                          </p:val>
                                        </p:tav>
                                        <p:tav tm="100000">
                                          <p:val>
                                            <p:strVal val="#ppt_x"/>
                                          </p:val>
                                        </p:tav>
                                      </p:tavLst>
                                    </p:anim>
                                    <p:anim calcmode="lin" valueType="num">
                                      <p:cBhvr>
                                        <p:cTn id="22" dur="350" fill="hold"/>
                                        <p:tgtEl>
                                          <p:spTgt spid="10"/>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350"/>
                                        <p:tgtEl>
                                          <p:spTgt spid="7"/>
                                        </p:tgtEl>
                                      </p:cBhvr>
                                    </p:animEffect>
                                    <p:anim calcmode="lin" valueType="num">
                                      <p:cBhvr>
                                        <p:cTn id="26" dur="350" fill="hold"/>
                                        <p:tgtEl>
                                          <p:spTgt spid="7"/>
                                        </p:tgtEl>
                                        <p:attrNameLst>
                                          <p:attrName>ppt_x</p:attrName>
                                        </p:attrNameLst>
                                      </p:cBhvr>
                                      <p:tavLst>
                                        <p:tav tm="0">
                                          <p:val>
                                            <p:strVal val="#ppt_x"/>
                                          </p:val>
                                        </p:tav>
                                        <p:tav tm="100000">
                                          <p:val>
                                            <p:strVal val="#ppt_x"/>
                                          </p:val>
                                        </p:tav>
                                      </p:tavLst>
                                    </p:anim>
                                    <p:anim calcmode="lin" valueType="num">
                                      <p:cBhvr>
                                        <p:cTn id="27" dur="350" fill="hold"/>
                                        <p:tgtEl>
                                          <p:spTgt spid="7"/>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350"/>
                                        <p:tgtEl>
                                          <p:spTgt spid="13"/>
                                        </p:tgtEl>
                                      </p:cBhvr>
                                    </p:animEffect>
                                    <p:anim calcmode="lin" valueType="num">
                                      <p:cBhvr>
                                        <p:cTn id="31" dur="350" fill="hold"/>
                                        <p:tgtEl>
                                          <p:spTgt spid="13"/>
                                        </p:tgtEl>
                                        <p:attrNameLst>
                                          <p:attrName>ppt_x</p:attrName>
                                        </p:attrNameLst>
                                      </p:cBhvr>
                                      <p:tavLst>
                                        <p:tav tm="0">
                                          <p:val>
                                            <p:strVal val="#ppt_x"/>
                                          </p:val>
                                        </p:tav>
                                        <p:tav tm="100000">
                                          <p:val>
                                            <p:strVal val="#ppt_x"/>
                                          </p:val>
                                        </p:tav>
                                      </p:tavLst>
                                    </p:anim>
                                    <p:anim calcmode="lin" valueType="num">
                                      <p:cBhvr>
                                        <p:cTn id="32" dur="350" fill="hold"/>
                                        <p:tgtEl>
                                          <p:spTgt spid="13"/>
                                        </p:tgtEl>
                                        <p:attrNameLst>
                                          <p:attrName>ppt_y</p:attrName>
                                        </p:attrNameLst>
                                      </p:cBhvr>
                                      <p:tavLst>
                                        <p:tav tm="0">
                                          <p:val>
                                            <p:strVal val="#ppt_y+.1"/>
                                          </p:val>
                                        </p:tav>
                                        <p:tav tm="100000">
                                          <p:val>
                                            <p:strVal val="#ppt_y"/>
                                          </p:val>
                                        </p:tav>
                                      </p:tavLst>
                                    </p:anim>
                                  </p:childTnLst>
                                </p:cTn>
                              </p:par>
                            </p:childTnLst>
                          </p:cTn>
                        </p:par>
                        <p:par>
                          <p:cTn id="33" fill="hold">
                            <p:stCondLst>
                              <p:cond delay="700"/>
                            </p:stCondLst>
                            <p:childTnLst>
                              <p:par>
                                <p:cTn id="34" presetID="22" presetClass="entr" presetSubtype="8" fill="hold" grpId="0" nodeType="afterEffect">
                                  <p:stCondLst>
                                    <p:cond delay="0"/>
                                  </p:stCondLst>
                                  <p:iterate type="lt">
                                    <p:tmPct val="30000"/>
                                  </p:iterate>
                                  <p:childTnLst>
                                    <p:set>
                                      <p:cBhvr>
                                        <p:cTn id="35" dur="1" fill="hold">
                                          <p:stCondLst>
                                            <p:cond delay="0"/>
                                          </p:stCondLst>
                                        </p:cTn>
                                        <p:tgtEl>
                                          <p:spTgt spid="16"/>
                                        </p:tgtEl>
                                        <p:attrNameLst>
                                          <p:attrName>style.visibility</p:attrName>
                                        </p:attrNameLst>
                                      </p:cBhvr>
                                      <p:to>
                                        <p:strVal val="visible"/>
                                      </p:to>
                                    </p:set>
                                    <p:animEffect transition="in" filter="wipe(left)">
                                      <p:cBhvr>
                                        <p:cTn id="36" dur="350"/>
                                        <p:tgtEl>
                                          <p:spTgt spid="16"/>
                                        </p:tgtEl>
                                      </p:cBhvr>
                                    </p:animEffect>
                                  </p:childTnLst>
                                </p:cTn>
                              </p:par>
                              <p:par>
                                <p:cTn id="37" presetID="36" presetClass="emph" presetSubtype="0" fill="hold" grpId="1" nodeType="withEffect">
                                  <p:stCondLst>
                                    <p:cond delay="0"/>
                                  </p:stCondLst>
                                  <p:iterate type="lt">
                                    <p:tmPct val="30000"/>
                                  </p:iterate>
                                  <p:childTnLst>
                                    <p:animScale>
                                      <p:cBhvr>
                                        <p:cTn id="38" dur="175" autoRev="1" fill="hold">
                                          <p:stCondLst>
                                            <p:cond delay="0"/>
                                          </p:stCondLst>
                                        </p:cTn>
                                        <p:tgtEl>
                                          <p:spTgt spid="16"/>
                                        </p:tgtEl>
                                      </p:cBhvr>
                                      <p:to x="80000" y="100000"/>
                                    </p:animScale>
                                    <p:anim by="(#ppt_w*0.10)" calcmode="lin" valueType="num">
                                      <p:cBhvr>
                                        <p:cTn id="39" dur="175" autoRev="1" fill="hold">
                                          <p:stCondLst>
                                            <p:cond delay="0"/>
                                          </p:stCondLst>
                                        </p:cTn>
                                        <p:tgtEl>
                                          <p:spTgt spid="16"/>
                                        </p:tgtEl>
                                        <p:attrNameLst>
                                          <p:attrName>ppt_x</p:attrName>
                                        </p:attrNameLst>
                                      </p:cBhvr>
                                    </p:anim>
                                    <p:anim by="(-#ppt_w*0.10)" calcmode="lin" valueType="num">
                                      <p:cBhvr>
                                        <p:cTn id="40" dur="175" autoRev="1" fill="hold">
                                          <p:stCondLst>
                                            <p:cond delay="0"/>
                                          </p:stCondLst>
                                        </p:cTn>
                                        <p:tgtEl>
                                          <p:spTgt spid="16"/>
                                        </p:tgtEl>
                                        <p:attrNameLst>
                                          <p:attrName>ppt_y</p:attrName>
                                        </p:attrNameLst>
                                      </p:cBhvr>
                                    </p:anim>
                                    <p:animRot by="-480000">
                                      <p:cBhvr>
                                        <p:cTn id="41" dur="175" autoRev="1" fill="hold">
                                          <p:stCondLst>
                                            <p:cond delay="0"/>
                                          </p:stCondLst>
                                        </p:cTn>
                                        <p:tgtEl>
                                          <p:spTgt spid="16"/>
                                        </p:tgtEl>
                                        <p:attrNameLst>
                                          <p:attrName>r</p:attrName>
                                        </p:attrNameLst>
                                      </p:cBhvr>
                                    </p:animRot>
                                  </p:childTnLst>
                                </p:cTn>
                              </p:par>
                              <p:par>
                                <p:cTn id="42" presetID="22" presetClass="entr" presetSubtype="8" fill="hold" grpId="0" nodeType="withEffect">
                                  <p:stCondLst>
                                    <p:cond delay="0"/>
                                  </p:stCondLst>
                                  <p:iterate type="lt">
                                    <p:tmPct val="30000"/>
                                  </p:iterate>
                                  <p:childTnLst>
                                    <p:set>
                                      <p:cBhvr>
                                        <p:cTn id="43" dur="1" fill="hold">
                                          <p:stCondLst>
                                            <p:cond delay="0"/>
                                          </p:stCondLst>
                                        </p:cTn>
                                        <p:tgtEl>
                                          <p:spTgt spid="17"/>
                                        </p:tgtEl>
                                        <p:attrNameLst>
                                          <p:attrName>style.visibility</p:attrName>
                                        </p:attrNameLst>
                                      </p:cBhvr>
                                      <p:to>
                                        <p:strVal val="visible"/>
                                      </p:to>
                                    </p:set>
                                    <p:animEffect transition="in" filter="wipe(left)">
                                      <p:cBhvr>
                                        <p:cTn id="44" dur="350"/>
                                        <p:tgtEl>
                                          <p:spTgt spid="17"/>
                                        </p:tgtEl>
                                      </p:cBhvr>
                                    </p:animEffect>
                                  </p:childTnLst>
                                </p:cTn>
                              </p:par>
                              <p:par>
                                <p:cTn id="45" presetID="36" presetClass="emph" presetSubtype="0" fill="hold" grpId="1" nodeType="withEffect">
                                  <p:stCondLst>
                                    <p:cond delay="0"/>
                                  </p:stCondLst>
                                  <p:iterate type="lt">
                                    <p:tmPct val="30000"/>
                                  </p:iterate>
                                  <p:childTnLst>
                                    <p:animScale>
                                      <p:cBhvr>
                                        <p:cTn id="46" dur="175" autoRev="1" fill="hold">
                                          <p:stCondLst>
                                            <p:cond delay="0"/>
                                          </p:stCondLst>
                                        </p:cTn>
                                        <p:tgtEl>
                                          <p:spTgt spid="17"/>
                                        </p:tgtEl>
                                      </p:cBhvr>
                                      <p:to x="80000" y="100000"/>
                                    </p:animScale>
                                    <p:anim by="(#ppt_w*0.10)" calcmode="lin" valueType="num">
                                      <p:cBhvr>
                                        <p:cTn id="47" dur="175" autoRev="1" fill="hold">
                                          <p:stCondLst>
                                            <p:cond delay="0"/>
                                          </p:stCondLst>
                                        </p:cTn>
                                        <p:tgtEl>
                                          <p:spTgt spid="17"/>
                                        </p:tgtEl>
                                        <p:attrNameLst>
                                          <p:attrName>ppt_x</p:attrName>
                                        </p:attrNameLst>
                                      </p:cBhvr>
                                    </p:anim>
                                    <p:anim by="(-#ppt_w*0.10)" calcmode="lin" valueType="num">
                                      <p:cBhvr>
                                        <p:cTn id="48" dur="175" autoRev="1" fill="hold">
                                          <p:stCondLst>
                                            <p:cond delay="0"/>
                                          </p:stCondLst>
                                        </p:cTn>
                                        <p:tgtEl>
                                          <p:spTgt spid="17"/>
                                        </p:tgtEl>
                                        <p:attrNameLst>
                                          <p:attrName>ppt_y</p:attrName>
                                        </p:attrNameLst>
                                      </p:cBhvr>
                                    </p:anim>
                                    <p:animRot by="-480000">
                                      <p:cBhvr>
                                        <p:cTn id="49" dur="175" autoRev="1" fill="hold">
                                          <p:stCondLst>
                                            <p:cond delay="0"/>
                                          </p:stCondLst>
                                        </p:cTn>
                                        <p:tgtEl>
                                          <p:spTgt spid="17"/>
                                        </p:tgtEl>
                                        <p:attrNameLst>
                                          <p:attrName>r</p:attrName>
                                        </p:attrNameLst>
                                      </p:cBhvr>
                                    </p:animRot>
                                  </p:childTnLst>
                                </p:cTn>
                              </p:par>
                              <p:par>
                                <p:cTn id="50" presetID="22" presetClass="entr" presetSubtype="8" fill="hold" grpId="0" nodeType="withEffect">
                                  <p:stCondLst>
                                    <p:cond delay="0"/>
                                  </p:stCondLst>
                                  <p:iterate type="lt">
                                    <p:tmPct val="30000"/>
                                  </p:iterate>
                                  <p:childTnLst>
                                    <p:set>
                                      <p:cBhvr>
                                        <p:cTn id="51" dur="1" fill="hold">
                                          <p:stCondLst>
                                            <p:cond delay="0"/>
                                          </p:stCondLst>
                                        </p:cTn>
                                        <p:tgtEl>
                                          <p:spTgt spid="18"/>
                                        </p:tgtEl>
                                        <p:attrNameLst>
                                          <p:attrName>style.visibility</p:attrName>
                                        </p:attrNameLst>
                                      </p:cBhvr>
                                      <p:to>
                                        <p:strVal val="visible"/>
                                      </p:to>
                                    </p:set>
                                    <p:animEffect transition="in" filter="wipe(left)">
                                      <p:cBhvr>
                                        <p:cTn id="52" dur="350"/>
                                        <p:tgtEl>
                                          <p:spTgt spid="18"/>
                                        </p:tgtEl>
                                      </p:cBhvr>
                                    </p:animEffect>
                                  </p:childTnLst>
                                </p:cTn>
                              </p:par>
                              <p:par>
                                <p:cTn id="53" presetID="36" presetClass="emph" presetSubtype="0" fill="hold" grpId="1" nodeType="withEffect">
                                  <p:stCondLst>
                                    <p:cond delay="0"/>
                                  </p:stCondLst>
                                  <p:iterate type="lt">
                                    <p:tmPct val="30000"/>
                                  </p:iterate>
                                  <p:childTnLst>
                                    <p:animScale>
                                      <p:cBhvr>
                                        <p:cTn id="54" dur="175" autoRev="1" fill="hold">
                                          <p:stCondLst>
                                            <p:cond delay="0"/>
                                          </p:stCondLst>
                                        </p:cTn>
                                        <p:tgtEl>
                                          <p:spTgt spid="18"/>
                                        </p:tgtEl>
                                      </p:cBhvr>
                                      <p:to x="80000" y="100000"/>
                                    </p:animScale>
                                    <p:anim by="(#ppt_w*0.10)" calcmode="lin" valueType="num">
                                      <p:cBhvr>
                                        <p:cTn id="55" dur="175" autoRev="1" fill="hold">
                                          <p:stCondLst>
                                            <p:cond delay="0"/>
                                          </p:stCondLst>
                                        </p:cTn>
                                        <p:tgtEl>
                                          <p:spTgt spid="18"/>
                                        </p:tgtEl>
                                        <p:attrNameLst>
                                          <p:attrName>ppt_x</p:attrName>
                                        </p:attrNameLst>
                                      </p:cBhvr>
                                    </p:anim>
                                    <p:anim by="(-#ppt_w*0.10)" calcmode="lin" valueType="num">
                                      <p:cBhvr>
                                        <p:cTn id="56" dur="175" autoRev="1" fill="hold">
                                          <p:stCondLst>
                                            <p:cond delay="0"/>
                                          </p:stCondLst>
                                        </p:cTn>
                                        <p:tgtEl>
                                          <p:spTgt spid="18"/>
                                        </p:tgtEl>
                                        <p:attrNameLst>
                                          <p:attrName>ppt_y</p:attrName>
                                        </p:attrNameLst>
                                      </p:cBhvr>
                                    </p:anim>
                                    <p:animRot by="-480000">
                                      <p:cBhvr>
                                        <p:cTn id="57" dur="175" autoRev="1" fill="hold">
                                          <p:stCondLst>
                                            <p:cond delay="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6" grpId="0"/>
      <p:bldP spid="16" grpId="1"/>
      <p:bldP spid="17" grpId="0"/>
      <p:bldP spid="17" grpId="1"/>
      <p:bldP spid="18" grpId="0"/>
      <p:bldP spid="18"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mn-ea"/>
                <a:ea typeface="+mn-ea"/>
              </a:rPr>
              <a:t>点击添加标题文字内容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4" name="任意多边形 3"/>
          <p:cNvSpPr/>
          <p:nvPr/>
        </p:nvSpPr>
        <p:spPr>
          <a:xfrm>
            <a:off x="1430102" y="2090401"/>
            <a:ext cx="6260551" cy="1135924"/>
          </a:xfrm>
          <a:custGeom>
            <a:avLst/>
            <a:gdLst>
              <a:gd name="connsiteX0" fmla="*/ 0 w 5689600"/>
              <a:gd name="connsiteY0" fmla="*/ 1079512 h 1079512"/>
              <a:gd name="connsiteX1" fmla="*/ 1917700 w 5689600"/>
              <a:gd name="connsiteY1" fmla="*/ 12 h 1079512"/>
              <a:gd name="connsiteX2" fmla="*/ 3810000 w 5689600"/>
              <a:gd name="connsiteY2" fmla="*/ 1054112 h 1079512"/>
              <a:gd name="connsiteX3" fmla="*/ 5689600 w 5689600"/>
              <a:gd name="connsiteY3" fmla="*/ 12712 h 1079512"/>
              <a:gd name="connsiteX0-1" fmla="*/ 0 w 7762075"/>
              <a:gd name="connsiteY0-2" fmla="*/ 1079512 h 1079512"/>
              <a:gd name="connsiteX1-3" fmla="*/ 1917700 w 7762075"/>
              <a:gd name="connsiteY1-4" fmla="*/ 12 h 1079512"/>
              <a:gd name="connsiteX2-5" fmla="*/ 3810000 w 7762075"/>
              <a:gd name="connsiteY2-6" fmla="*/ 1054112 h 1079512"/>
              <a:gd name="connsiteX3-7" fmla="*/ 7762075 w 7762075"/>
              <a:gd name="connsiteY3-8" fmla="*/ 887355 h 1079512"/>
              <a:gd name="connsiteX0-9" fmla="*/ 0 w 7762075"/>
              <a:gd name="connsiteY0-10" fmla="*/ 1258016 h 1258016"/>
              <a:gd name="connsiteX1-11" fmla="*/ 1917700 w 7762075"/>
              <a:gd name="connsiteY1-12" fmla="*/ 178516 h 1258016"/>
              <a:gd name="connsiteX2-13" fmla="*/ 3810000 w 7762075"/>
              <a:gd name="connsiteY2-14" fmla="*/ 1232616 h 1258016"/>
              <a:gd name="connsiteX3-15" fmla="*/ 6120167 w 7762075"/>
              <a:gd name="connsiteY3-16" fmla="*/ 511 h 1258016"/>
              <a:gd name="connsiteX4" fmla="*/ 7762075 w 7762075"/>
              <a:gd name="connsiteY4" fmla="*/ 1065859 h 1258016"/>
              <a:gd name="connsiteX0-17" fmla="*/ 0 w 7872948"/>
              <a:gd name="connsiteY0-18" fmla="*/ 1257930 h 1296609"/>
              <a:gd name="connsiteX1-19" fmla="*/ 1917700 w 7872948"/>
              <a:gd name="connsiteY1-20" fmla="*/ 178430 h 1296609"/>
              <a:gd name="connsiteX2-21" fmla="*/ 3810000 w 7872948"/>
              <a:gd name="connsiteY2-22" fmla="*/ 1232530 h 1296609"/>
              <a:gd name="connsiteX3-23" fmla="*/ 6120167 w 7872948"/>
              <a:gd name="connsiteY3-24" fmla="*/ 425 h 1296609"/>
              <a:gd name="connsiteX4-25" fmla="*/ 7872948 w 7872948"/>
              <a:gd name="connsiteY4-26" fmla="*/ 1296361 h 1296609"/>
              <a:gd name="connsiteX0-27" fmla="*/ 0 w 7872948"/>
              <a:gd name="connsiteY0-28" fmla="*/ 1257930 h 1296609"/>
              <a:gd name="connsiteX1-29" fmla="*/ 1650430 w 7872948"/>
              <a:gd name="connsiteY1-30" fmla="*/ 263677 h 1296609"/>
              <a:gd name="connsiteX2-31" fmla="*/ 3810000 w 7872948"/>
              <a:gd name="connsiteY2-32" fmla="*/ 1232530 h 1296609"/>
              <a:gd name="connsiteX3-33" fmla="*/ 6120167 w 7872948"/>
              <a:gd name="connsiteY3-34" fmla="*/ 425 h 1296609"/>
              <a:gd name="connsiteX4-35" fmla="*/ 7872948 w 7872948"/>
              <a:gd name="connsiteY4-36" fmla="*/ 1296361 h 1296609"/>
              <a:gd name="connsiteX0-37" fmla="*/ 0 w 7872948"/>
              <a:gd name="connsiteY0-38" fmla="*/ 1257930 h 1296609"/>
              <a:gd name="connsiteX1-39" fmla="*/ 1650430 w 7872948"/>
              <a:gd name="connsiteY1-40" fmla="*/ 263677 h 1296609"/>
              <a:gd name="connsiteX2-41" fmla="*/ 3430071 w 7872948"/>
              <a:gd name="connsiteY2-42" fmla="*/ 1226591 h 1296609"/>
              <a:gd name="connsiteX3-43" fmla="*/ 6120167 w 7872948"/>
              <a:gd name="connsiteY3-44" fmla="*/ 425 h 1296609"/>
              <a:gd name="connsiteX4-45" fmla="*/ 7872948 w 7872948"/>
              <a:gd name="connsiteY4-46" fmla="*/ 1296361 h 1296609"/>
              <a:gd name="connsiteX0-47" fmla="*/ 0 w 7872948"/>
              <a:gd name="connsiteY0-48" fmla="*/ 1191562 h 1230254"/>
              <a:gd name="connsiteX1-49" fmla="*/ 1650430 w 7872948"/>
              <a:gd name="connsiteY1-50" fmla="*/ 197309 h 1230254"/>
              <a:gd name="connsiteX2-51" fmla="*/ 3430071 w 7872948"/>
              <a:gd name="connsiteY2-52" fmla="*/ 1160223 h 1230254"/>
              <a:gd name="connsiteX3-53" fmla="*/ 5639957 w 7872948"/>
              <a:gd name="connsiteY3-54" fmla="*/ 447 h 1230254"/>
              <a:gd name="connsiteX4-55" fmla="*/ 7872948 w 7872948"/>
              <a:gd name="connsiteY4-56" fmla="*/ 1229993 h 1230254"/>
              <a:gd name="connsiteX0-57" fmla="*/ 0 w 7681228"/>
              <a:gd name="connsiteY0-58" fmla="*/ 1191632 h 1191632"/>
              <a:gd name="connsiteX1-59" fmla="*/ 1650430 w 7681228"/>
              <a:gd name="connsiteY1-60" fmla="*/ 197379 h 1191632"/>
              <a:gd name="connsiteX2-61" fmla="*/ 3430071 w 7681228"/>
              <a:gd name="connsiteY2-62" fmla="*/ 1160293 h 1191632"/>
              <a:gd name="connsiteX3-63" fmla="*/ 5639957 w 7681228"/>
              <a:gd name="connsiteY3-64" fmla="*/ 517 h 1191632"/>
              <a:gd name="connsiteX4-65" fmla="*/ 7681228 w 7681228"/>
              <a:gd name="connsiteY4-66" fmla="*/ 1053214 h 1191632"/>
              <a:gd name="connsiteX0-67" fmla="*/ 0 w 7681228"/>
              <a:gd name="connsiteY0-68" fmla="*/ 1191576 h 1191576"/>
              <a:gd name="connsiteX1-69" fmla="*/ 1650430 w 7681228"/>
              <a:gd name="connsiteY1-70" fmla="*/ 197323 h 1191576"/>
              <a:gd name="connsiteX2-71" fmla="*/ 3430071 w 7681228"/>
              <a:gd name="connsiteY2-72" fmla="*/ 1160237 h 1191576"/>
              <a:gd name="connsiteX3-73" fmla="*/ 5639957 w 7681228"/>
              <a:gd name="connsiteY3-74" fmla="*/ 461 h 1191576"/>
              <a:gd name="connsiteX4-75" fmla="*/ 7681228 w 7681228"/>
              <a:gd name="connsiteY4-76" fmla="*/ 1053158 h 1191576"/>
              <a:gd name="connsiteX0-77" fmla="*/ 0 w 7826216"/>
              <a:gd name="connsiteY0-78" fmla="*/ 1191456 h 1508838"/>
              <a:gd name="connsiteX1-79" fmla="*/ 1650430 w 7826216"/>
              <a:gd name="connsiteY1-80" fmla="*/ 197203 h 1508838"/>
              <a:gd name="connsiteX2-81" fmla="*/ 3430071 w 7826216"/>
              <a:gd name="connsiteY2-82" fmla="*/ 1160117 h 1508838"/>
              <a:gd name="connsiteX3-83" fmla="*/ 5639957 w 7826216"/>
              <a:gd name="connsiteY3-84" fmla="*/ 341 h 1508838"/>
              <a:gd name="connsiteX4-85" fmla="*/ 7826216 w 7826216"/>
              <a:gd name="connsiteY4-86" fmla="*/ 1498311 h 1508838"/>
              <a:gd name="connsiteX0-87" fmla="*/ 0 w 7826216"/>
              <a:gd name="connsiteY0-88" fmla="*/ 1008617 h 1327197"/>
              <a:gd name="connsiteX1-89" fmla="*/ 1650430 w 7826216"/>
              <a:gd name="connsiteY1-90" fmla="*/ 14364 h 1327197"/>
              <a:gd name="connsiteX2-91" fmla="*/ 3430071 w 7826216"/>
              <a:gd name="connsiteY2-92" fmla="*/ 977278 h 1327197"/>
              <a:gd name="connsiteX3-93" fmla="*/ 5725245 w 7826216"/>
              <a:gd name="connsiteY3-94" fmla="*/ 382 h 1327197"/>
              <a:gd name="connsiteX4-95" fmla="*/ 7826216 w 7826216"/>
              <a:gd name="connsiteY4-96" fmla="*/ 1315472 h 1327197"/>
              <a:gd name="connsiteX0-97" fmla="*/ 0 w 7826216"/>
              <a:gd name="connsiteY0-98" fmla="*/ 1008617 h 1327197"/>
              <a:gd name="connsiteX1-99" fmla="*/ 1650430 w 7826216"/>
              <a:gd name="connsiteY1-100" fmla="*/ 14364 h 1327197"/>
              <a:gd name="connsiteX2-101" fmla="*/ 3737105 w 7826216"/>
              <a:gd name="connsiteY2-102" fmla="*/ 1136304 h 1327197"/>
              <a:gd name="connsiteX3-103" fmla="*/ 5725245 w 7826216"/>
              <a:gd name="connsiteY3-104" fmla="*/ 382 h 1327197"/>
              <a:gd name="connsiteX4-105" fmla="*/ 7826216 w 7826216"/>
              <a:gd name="connsiteY4-106" fmla="*/ 1315472 h 1327197"/>
              <a:gd name="connsiteX0-107" fmla="*/ 0 w 7826216"/>
              <a:gd name="connsiteY0-108" fmla="*/ 1008617 h 1327197"/>
              <a:gd name="connsiteX1-109" fmla="*/ 1650430 w 7826216"/>
              <a:gd name="connsiteY1-110" fmla="*/ 14364 h 1327197"/>
              <a:gd name="connsiteX2-111" fmla="*/ 3737105 w 7826216"/>
              <a:gd name="connsiteY2-112" fmla="*/ 1136304 h 1327197"/>
              <a:gd name="connsiteX3-113" fmla="*/ 5725245 w 7826216"/>
              <a:gd name="connsiteY3-114" fmla="*/ 382 h 1327197"/>
              <a:gd name="connsiteX4-115" fmla="*/ 7826216 w 7826216"/>
              <a:gd name="connsiteY4-116" fmla="*/ 1315472 h 1327197"/>
              <a:gd name="connsiteX0-117" fmla="*/ 0 w 7826216"/>
              <a:gd name="connsiteY0-118" fmla="*/ 1008617 h 1327197"/>
              <a:gd name="connsiteX1-119" fmla="*/ 1650430 w 7826216"/>
              <a:gd name="connsiteY1-120" fmla="*/ 14364 h 1327197"/>
              <a:gd name="connsiteX2-121" fmla="*/ 3737105 w 7826216"/>
              <a:gd name="connsiteY2-122" fmla="*/ 1136304 h 1327197"/>
              <a:gd name="connsiteX3-123" fmla="*/ 5725245 w 7826216"/>
              <a:gd name="connsiteY3-124" fmla="*/ 382 h 1327197"/>
              <a:gd name="connsiteX4-125" fmla="*/ 7826216 w 7826216"/>
              <a:gd name="connsiteY4-126" fmla="*/ 1315472 h 1327197"/>
              <a:gd name="connsiteX0-127" fmla="*/ 0 w 7826216"/>
              <a:gd name="connsiteY0-128" fmla="*/ 994938 h 1314128"/>
              <a:gd name="connsiteX1-129" fmla="*/ 1650430 w 7826216"/>
              <a:gd name="connsiteY1-130" fmla="*/ 685 h 1314128"/>
              <a:gd name="connsiteX2-131" fmla="*/ 3737105 w 7826216"/>
              <a:gd name="connsiteY2-132" fmla="*/ 1122625 h 1314128"/>
              <a:gd name="connsiteX3-133" fmla="*/ 5946991 w 7826216"/>
              <a:gd name="connsiteY3-134" fmla="*/ 66216 h 1314128"/>
              <a:gd name="connsiteX4-135" fmla="*/ 7826216 w 7826216"/>
              <a:gd name="connsiteY4-136" fmla="*/ 1301793 h 1314128"/>
              <a:gd name="connsiteX0-137" fmla="*/ 0 w 7826216"/>
              <a:gd name="connsiteY0-138" fmla="*/ 929125 h 1248315"/>
              <a:gd name="connsiteX1-139" fmla="*/ 1641902 w 7826216"/>
              <a:gd name="connsiteY1-140" fmla="*/ 30287 h 1248315"/>
              <a:gd name="connsiteX2-141" fmla="*/ 3737105 w 7826216"/>
              <a:gd name="connsiteY2-142" fmla="*/ 1056812 h 1248315"/>
              <a:gd name="connsiteX3-143" fmla="*/ 5946991 w 7826216"/>
              <a:gd name="connsiteY3-144" fmla="*/ 403 h 1248315"/>
              <a:gd name="connsiteX4-145" fmla="*/ 7826216 w 7826216"/>
              <a:gd name="connsiteY4-146" fmla="*/ 1235980 h 1248315"/>
              <a:gd name="connsiteX0-147" fmla="*/ 0 w 7826216"/>
              <a:gd name="connsiteY0-148" fmla="*/ 929125 h 1248315"/>
              <a:gd name="connsiteX1-149" fmla="*/ 1641902 w 7826216"/>
              <a:gd name="connsiteY1-150" fmla="*/ 30287 h 1248315"/>
              <a:gd name="connsiteX2-151" fmla="*/ 3941795 w 7826216"/>
              <a:gd name="connsiteY2-152" fmla="*/ 1088617 h 1248315"/>
              <a:gd name="connsiteX3-153" fmla="*/ 5946991 w 7826216"/>
              <a:gd name="connsiteY3-154" fmla="*/ 403 h 1248315"/>
              <a:gd name="connsiteX4-155" fmla="*/ 7826216 w 7826216"/>
              <a:gd name="connsiteY4-156" fmla="*/ 1235980 h 1248315"/>
              <a:gd name="connsiteX0-157" fmla="*/ 0 w 7698285"/>
              <a:gd name="connsiteY0-158" fmla="*/ 929138 h 1201018"/>
              <a:gd name="connsiteX1-159" fmla="*/ 1641902 w 7698285"/>
              <a:gd name="connsiteY1-160" fmla="*/ 30300 h 1201018"/>
              <a:gd name="connsiteX2-161" fmla="*/ 3941795 w 7698285"/>
              <a:gd name="connsiteY2-162" fmla="*/ 1088630 h 1201018"/>
              <a:gd name="connsiteX3-163" fmla="*/ 5946991 w 7698285"/>
              <a:gd name="connsiteY3-164" fmla="*/ 416 h 1201018"/>
              <a:gd name="connsiteX4-165" fmla="*/ 7698285 w 7698285"/>
              <a:gd name="connsiteY4-166" fmla="*/ 1188285 h 1201018"/>
              <a:gd name="connsiteX0-167" fmla="*/ 0 w 7698285"/>
              <a:gd name="connsiteY0-168" fmla="*/ 929194 h 1188341"/>
              <a:gd name="connsiteX1-169" fmla="*/ 1641902 w 7698285"/>
              <a:gd name="connsiteY1-170" fmla="*/ 30356 h 1188341"/>
              <a:gd name="connsiteX2-171" fmla="*/ 3941795 w 7698285"/>
              <a:gd name="connsiteY2-172" fmla="*/ 1088686 h 1188341"/>
              <a:gd name="connsiteX3-173" fmla="*/ 5946991 w 7698285"/>
              <a:gd name="connsiteY3-174" fmla="*/ 472 h 1188341"/>
              <a:gd name="connsiteX4-175" fmla="*/ 7698285 w 7698285"/>
              <a:gd name="connsiteY4-176" fmla="*/ 1188341 h 1188341"/>
              <a:gd name="connsiteX0-177" fmla="*/ 0 w 7766515"/>
              <a:gd name="connsiteY0-178" fmla="*/ 1064367 h 1188341"/>
              <a:gd name="connsiteX1-179" fmla="*/ 1710132 w 7766515"/>
              <a:gd name="connsiteY1-180" fmla="*/ 30356 h 1188341"/>
              <a:gd name="connsiteX2-181" fmla="*/ 4010025 w 7766515"/>
              <a:gd name="connsiteY2-182" fmla="*/ 1088686 h 1188341"/>
              <a:gd name="connsiteX3-183" fmla="*/ 6015221 w 7766515"/>
              <a:gd name="connsiteY3-184" fmla="*/ 472 h 1188341"/>
              <a:gd name="connsiteX4-185" fmla="*/ 7766515 w 7766515"/>
              <a:gd name="connsiteY4-186" fmla="*/ 1188341 h 1188341"/>
              <a:gd name="connsiteX0-187" fmla="*/ 0 w 7809158"/>
              <a:gd name="connsiteY0-188" fmla="*/ 682705 h 1188341"/>
              <a:gd name="connsiteX1-189" fmla="*/ 1752775 w 7809158"/>
              <a:gd name="connsiteY1-190" fmla="*/ 30356 h 1188341"/>
              <a:gd name="connsiteX2-191" fmla="*/ 4052668 w 7809158"/>
              <a:gd name="connsiteY2-192" fmla="*/ 1088686 h 1188341"/>
              <a:gd name="connsiteX3-193" fmla="*/ 6057864 w 7809158"/>
              <a:gd name="connsiteY3-194" fmla="*/ 472 h 1188341"/>
              <a:gd name="connsiteX4-195" fmla="*/ 7809158 w 7809158"/>
              <a:gd name="connsiteY4-196" fmla="*/ 1188341 h 1188341"/>
              <a:gd name="connsiteX0-197" fmla="*/ 0 w 7809158"/>
              <a:gd name="connsiteY0-198" fmla="*/ 682705 h 1188341"/>
              <a:gd name="connsiteX1-199" fmla="*/ 1752775 w 7809158"/>
              <a:gd name="connsiteY1-200" fmla="*/ 30356 h 1188341"/>
              <a:gd name="connsiteX2-201" fmla="*/ 4052668 w 7809158"/>
              <a:gd name="connsiteY2-202" fmla="*/ 1088686 h 1188341"/>
              <a:gd name="connsiteX3-203" fmla="*/ 6057864 w 7809158"/>
              <a:gd name="connsiteY3-204" fmla="*/ 472 h 1188341"/>
              <a:gd name="connsiteX4-205" fmla="*/ 7809158 w 7809158"/>
              <a:gd name="connsiteY4-206" fmla="*/ 1188341 h 1188341"/>
              <a:gd name="connsiteX0-207" fmla="*/ 0 w 7800630"/>
              <a:gd name="connsiteY0-208" fmla="*/ 1104124 h 1188341"/>
              <a:gd name="connsiteX1-209" fmla="*/ 1744247 w 7800630"/>
              <a:gd name="connsiteY1-210" fmla="*/ 30356 h 1188341"/>
              <a:gd name="connsiteX2-211" fmla="*/ 4044140 w 7800630"/>
              <a:gd name="connsiteY2-212" fmla="*/ 1088686 h 1188341"/>
              <a:gd name="connsiteX3-213" fmla="*/ 6049336 w 7800630"/>
              <a:gd name="connsiteY3-214" fmla="*/ 472 h 1188341"/>
              <a:gd name="connsiteX4-215" fmla="*/ 7800630 w 7800630"/>
              <a:gd name="connsiteY4-216" fmla="*/ 1188341 h 1188341"/>
              <a:gd name="connsiteX0-217" fmla="*/ 0 w 7800630"/>
              <a:gd name="connsiteY0-218" fmla="*/ 1120027 h 1188341"/>
              <a:gd name="connsiteX1-219" fmla="*/ 1744247 w 7800630"/>
              <a:gd name="connsiteY1-220" fmla="*/ 30356 h 1188341"/>
              <a:gd name="connsiteX2-221" fmla="*/ 4044140 w 7800630"/>
              <a:gd name="connsiteY2-222" fmla="*/ 1088686 h 1188341"/>
              <a:gd name="connsiteX3-223" fmla="*/ 6049336 w 7800630"/>
              <a:gd name="connsiteY3-224" fmla="*/ 472 h 1188341"/>
              <a:gd name="connsiteX4-225" fmla="*/ 7800630 w 7800630"/>
              <a:gd name="connsiteY4-226" fmla="*/ 1188341 h 1188341"/>
              <a:gd name="connsiteX0-227" fmla="*/ 0 w 7800630"/>
              <a:gd name="connsiteY0-228" fmla="*/ 1120027 h 1188341"/>
              <a:gd name="connsiteX1-229" fmla="*/ 1744247 w 7800630"/>
              <a:gd name="connsiteY1-230" fmla="*/ 30356 h 1188341"/>
              <a:gd name="connsiteX2-231" fmla="*/ 4044140 w 7800630"/>
              <a:gd name="connsiteY2-232" fmla="*/ 1088686 h 1188341"/>
              <a:gd name="connsiteX3-233" fmla="*/ 6049336 w 7800630"/>
              <a:gd name="connsiteY3-234" fmla="*/ 472 h 1188341"/>
              <a:gd name="connsiteX4-235" fmla="*/ 7800630 w 7800630"/>
              <a:gd name="connsiteY4-236" fmla="*/ 1188341 h 1188341"/>
              <a:gd name="connsiteX0-237" fmla="*/ 0 w 7851801"/>
              <a:gd name="connsiteY0-238" fmla="*/ 1120082 h 1120082"/>
              <a:gd name="connsiteX1-239" fmla="*/ 1744247 w 7851801"/>
              <a:gd name="connsiteY1-240" fmla="*/ 30411 h 1120082"/>
              <a:gd name="connsiteX2-241" fmla="*/ 4044140 w 7851801"/>
              <a:gd name="connsiteY2-242" fmla="*/ 1088741 h 1120082"/>
              <a:gd name="connsiteX3-243" fmla="*/ 6049336 w 7851801"/>
              <a:gd name="connsiteY3-244" fmla="*/ 527 h 1120082"/>
              <a:gd name="connsiteX4-245" fmla="*/ 7851801 w 7851801"/>
              <a:gd name="connsiteY4-246" fmla="*/ 1061175 h 1120082"/>
              <a:gd name="connsiteX0-247" fmla="*/ 0 w 7851801"/>
              <a:gd name="connsiteY0-248" fmla="*/ 1120082 h 1120082"/>
              <a:gd name="connsiteX1-249" fmla="*/ 1744247 w 7851801"/>
              <a:gd name="connsiteY1-250" fmla="*/ 30411 h 1120082"/>
              <a:gd name="connsiteX2-251" fmla="*/ 4044140 w 7851801"/>
              <a:gd name="connsiteY2-252" fmla="*/ 1088741 h 1120082"/>
              <a:gd name="connsiteX3-253" fmla="*/ 6049336 w 7851801"/>
              <a:gd name="connsiteY3-254" fmla="*/ 527 h 1120082"/>
              <a:gd name="connsiteX4-255" fmla="*/ 7851801 w 7851801"/>
              <a:gd name="connsiteY4-256" fmla="*/ 1061175 h 1120082"/>
              <a:gd name="connsiteX0-257" fmla="*/ 0 w 7851801"/>
              <a:gd name="connsiteY0-258" fmla="*/ 1120082 h 1120082"/>
              <a:gd name="connsiteX1-259" fmla="*/ 1744247 w 7851801"/>
              <a:gd name="connsiteY1-260" fmla="*/ 30411 h 1120082"/>
              <a:gd name="connsiteX2-261" fmla="*/ 4044140 w 7851801"/>
              <a:gd name="connsiteY2-262" fmla="*/ 1088741 h 1120082"/>
              <a:gd name="connsiteX3-263" fmla="*/ 6049336 w 7851801"/>
              <a:gd name="connsiteY3-264" fmla="*/ 527 h 1120082"/>
              <a:gd name="connsiteX4-265" fmla="*/ 7851801 w 7851801"/>
              <a:gd name="connsiteY4-266" fmla="*/ 1061175 h 1120082"/>
              <a:gd name="connsiteX0-267" fmla="*/ 0 w 7851801"/>
              <a:gd name="connsiteY0-268" fmla="*/ 1119555 h 1119555"/>
              <a:gd name="connsiteX1-269" fmla="*/ 1744247 w 7851801"/>
              <a:gd name="connsiteY1-270" fmla="*/ 29884 h 1119555"/>
              <a:gd name="connsiteX2-271" fmla="*/ 4044140 w 7851801"/>
              <a:gd name="connsiteY2-272" fmla="*/ 1088214 h 1119555"/>
              <a:gd name="connsiteX3-273" fmla="*/ 6049336 w 7851801"/>
              <a:gd name="connsiteY3-274" fmla="*/ 0 h 1119555"/>
              <a:gd name="connsiteX4-275" fmla="*/ 7851801 w 7851801"/>
              <a:gd name="connsiteY4-276" fmla="*/ 1060648 h 1119555"/>
              <a:gd name="connsiteX0-277" fmla="*/ 0 w 7851801"/>
              <a:gd name="connsiteY0-278" fmla="*/ 1119555 h 1119555"/>
              <a:gd name="connsiteX1-279" fmla="*/ 1744247 w 7851801"/>
              <a:gd name="connsiteY1-280" fmla="*/ 29884 h 1119555"/>
              <a:gd name="connsiteX2-281" fmla="*/ 4044140 w 7851801"/>
              <a:gd name="connsiteY2-282" fmla="*/ 1088214 h 1119555"/>
              <a:gd name="connsiteX3-283" fmla="*/ 6049336 w 7851801"/>
              <a:gd name="connsiteY3-284" fmla="*/ 0 h 1119555"/>
              <a:gd name="connsiteX4-285" fmla="*/ 7851801 w 7851801"/>
              <a:gd name="connsiteY4-286" fmla="*/ 1060648 h 1119555"/>
              <a:gd name="connsiteX0-287" fmla="*/ 0 w 7851801"/>
              <a:gd name="connsiteY0-288" fmla="*/ 1119555 h 1119555"/>
              <a:gd name="connsiteX1-289" fmla="*/ 2349784 w 7851801"/>
              <a:gd name="connsiteY1-290" fmla="*/ 13981 h 1119555"/>
              <a:gd name="connsiteX2-291" fmla="*/ 4044140 w 7851801"/>
              <a:gd name="connsiteY2-292" fmla="*/ 1088214 h 1119555"/>
              <a:gd name="connsiteX3-293" fmla="*/ 6049336 w 7851801"/>
              <a:gd name="connsiteY3-294" fmla="*/ 0 h 1119555"/>
              <a:gd name="connsiteX4-295" fmla="*/ 7851801 w 7851801"/>
              <a:gd name="connsiteY4-296" fmla="*/ 1060648 h 1119555"/>
              <a:gd name="connsiteX0-297" fmla="*/ 0 w 7118332"/>
              <a:gd name="connsiteY0-298" fmla="*/ 1079799 h 1088237"/>
              <a:gd name="connsiteX1-299" fmla="*/ 1616315 w 7118332"/>
              <a:gd name="connsiteY1-300" fmla="*/ 13981 h 1088237"/>
              <a:gd name="connsiteX2-301" fmla="*/ 3310671 w 7118332"/>
              <a:gd name="connsiteY2-302" fmla="*/ 1088214 h 1088237"/>
              <a:gd name="connsiteX3-303" fmla="*/ 5315867 w 7118332"/>
              <a:gd name="connsiteY3-304" fmla="*/ 0 h 1088237"/>
              <a:gd name="connsiteX4-305" fmla="*/ 7118332 w 7118332"/>
              <a:gd name="connsiteY4-306" fmla="*/ 1060648 h 1088237"/>
              <a:gd name="connsiteX0-307" fmla="*/ 0 w 7118332"/>
              <a:gd name="connsiteY0-308" fmla="*/ 1079799 h 1088237"/>
              <a:gd name="connsiteX1-309" fmla="*/ 1616315 w 7118332"/>
              <a:gd name="connsiteY1-310" fmla="*/ 13981 h 1088237"/>
              <a:gd name="connsiteX2-311" fmla="*/ 3310671 w 7118332"/>
              <a:gd name="connsiteY2-312" fmla="*/ 1088214 h 1088237"/>
              <a:gd name="connsiteX3-313" fmla="*/ 5315867 w 7118332"/>
              <a:gd name="connsiteY3-314" fmla="*/ 0 h 1088237"/>
              <a:gd name="connsiteX4-315" fmla="*/ 7118332 w 7118332"/>
              <a:gd name="connsiteY4-316" fmla="*/ 1060648 h 1088237"/>
              <a:gd name="connsiteX0-317" fmla="*/ 0 w 7118332"/>
              <a:gd name="connsiteY0-318" fmla="*/ 1065820 h 1074258"/>
              <a:gd name="connsiteX1-319" fmla="*/ 1616315 w 7118332"/>
              <a:gd name="connsiteY1-320" fmla="*/ 2 h 1074258"/>
              <a:gd name="connsiteX2-321" fmla="*/ 3310671 w 7118332"/>
              <a:gd name="connsiteY2-322" fmla="*/ 1074235 h 1074258"/>
              <a:gd name="connsiteX3-323" fmla="*/ 4974720 w 7118332"/>
              <a:gd name="connsiteY3-324" fmla="*/ 1924 h 1074258"/>
              <a:gd name="connsiteX4-325" fmla="*/ 7118332 w 7118332"/>
              <a:gd name="connsiteY4-326" fmla="*/ 1046669 h 1074258"/>
              <a:gd name="connsiteX0-327" fmla="*/ 0 w 6623667"/>
              <a:gd name="connsiteY0-328" fmla="*/ 1065820 h 1074258"/>
              <a:gd name="connsiteX1-329" fmla="*/ 1616315 w 6623667"/>
              <a:gd name="connsiteY1-330" fmla="*/ 2 h 1074258"/>
              <a:gd name="connsiteX2-331" fmla="*/ 3310671 w 6623667"/>
              <a:gd name="connsiteY2-332" fmla="*/ 1074235 h 1074258"/>
              <a:gd name="connsiteX3-333" fmla="*/ 4974720 w 6623667"/>
              <a:gd name="connsiteY3-334" fmla="*/ 1924 h 1074258"/>
              <a:gd name="connsiteX4-335" fmla="*/ 6623667 w 6623667"/>
              <a:gd name="connsiteY4-336" fmla="*/ 1038718 h 1074258"/>
              <a:gd name="connsiteX0-337" fmla="*/ 0 w 6478679"/>
              <a:gd name="connsiteY0-338" fmla="*/ 1065820 h 1074258"/>
              <a:gd name="connsiteX1-339" fmla="*/ 1616315 w 6478679"/>
              <a:gd name="connsiteY1-340" fmla="*/ 2 h 1074258"/>
              <a:gd name="connsiteX2-341" fmla="*/ 3310671 w 6478679"/>
              <a:gd name="connsiteY2-342" fmla="*/ 1074235 h 1074258"/>
              <a:gd name="connsiteX3-343" fmla="*/ 4974720 w 6478679"/>
              <a:gd name="connsiteY3-344" fmla="*/ 1924 h 1074258"/>
              <a:gd name="connsiteX4-345" fmla="*/ 6478679 w 6478679"/>
              <a:gd name="connsiteY4-346" fmla="*/ 1070523 h 1074258"/>
              <a:gd name="connsiteX0-347" fmla="*/ 0 w 6700425"/>
              <a:gd name="connsiteY0-348" fmla="*/ 1065820 h 1074258"/>
              <a:gd name="connsiteX1-349" fmla="*/ 1616315 w 6700425"/>
              <a:gd name="connsiteY1-350" fmla="*/ 2 h 1074258"/>
              <a:gd name="connsiteX2-351" fmla="*/ 3310671 w 6700425"/>
              <a:gd name="connsiteY2-352" fmla="*/ 1074235 h 1074258"/>
              <a:gd name="connsiteX3-353" fmla="*/ 4974720 w 6700425"/>
              <a:gd name="connsiteY3-354" fmla="*/ 1924 h 1074258"/>
              <a:gd name="connsiteX4-355" fmla="*/ 6700425 w 6700425"/>
              <a:gd name="connsiteY4-356" fmla="*/ 1038717 h 1074258"/>
              <a:gd name="connsiteX0-357" fmla="*/ 0 w 6700425"/>
              <a:gd name="connsiteY0-358" fmla="*/ 1127507 h 1135945"/>
              <a:gd name="connsiteX1-359" fmla="*/ 1616315 w 6700425"/>
              <a:gd name="connsiteY1-360" fmla="*/ 61689 h 1135945"/>
              <a:gd name="connsiteX2-361" fmla="*/ 3310671 w 6700425"/>
              <a:gd name="connsiteY2-362" fmla="*/ 1135922 h 1135945"/>
              <a:gd name="connsiteX3-363" fmla="*/ 5034421 w 6700425"/>
              <a:gd name="connsiteY3-364" fmla="*/ 0 h 1135945"/>
              <a:gd name="connsiteX4-365" fmla="*/ 6700425 w 6700425"/>
              <a:gd name="connsiteY4-366" fmla="*/ 1100404 h 1135945"/>
              <a:gd name="connsiteX0-367" fmla="*/ 0 w 6700425"/>
              <a:gd name="connsiteY0-368" fmla="*/ 1127507 h 1135945"/>
              <a:gd name="connsiteX1-369" fmla="*/ 1616315 w 6700425"/>
              <a:gd name="connsiteY1-370" fmla="*/ 61689 h 1135945"/>
              <a:gd name="connsiteX2-371" fmla="*/ 3310671 w 6700425"/>
              <a:gd name="connsiteY2-372" fmla="*/ 1135922 h 1135945"/>
              <a:gd name="connsiteX3-373" fmla="*/ 5034421 w 6700425"/>
              <a:gd name="connsiteY3-374" fmla="*/ 0 h 1135945"/>
              <a:gd name="connsiteX4-375" fmla="*/ 6700425 w 6700425"/>
              <a:gd name="connsiteY4-376" fmla="*/ 1100404 h 1135945"/>
              <a:gd name="connsiteX0-377" fmla="*/ 0 w 6700425"/>
              <a:gd name="connsiteY0-378" fmla="*/ 1127507 h 1135945"/>
              <a:gd name="connsiteX1-379" fmla="*/ 1616315 w 6700425"/>
              <a:gd name="connsiteY1-380" fmla="*/ 61689 h 1135945"/>
              <a:gd name="connsiteX2-381" fmla="*/ 3310671 w 6700425"/>
              <a:gd name="connsiteY2-382" fmla="*/ 1135922 h 1135945"/>
              <a:gd name="connsiteX3-383" fmla="*/ 5034421 w 6700425"/>
              <a:gd name="connsiteY3-384" fmla="*/ 0 h 1135945"/>
              <a:gd name="connsiteX4-385" fmla="*/ 6700425 w 6700425"/>
              <a:gd name="connsiteY4-386" fmla="*/ 1100404 h 1135945"/>
              <a:gd name="connsiteX0-387" fmla="*/ 0 w 6700425"/>
              <a:gd name="connsiteY0-388" fmla="*/ 1127507 h 1135945"/>
              <a:gd name="connsiteX1-389" fmla="*/ 1616315 w 6700425"/>
              <a:gd name="connsiteY1-390" fmla="*/ 61689 h 1135945"/>
              <a:gd name="connsiteX2-391" fmla="*/ 3310671 w 6700425"/>
              <a:gd name="connsiteY2-392" fmla="*/ 1135922 h 1135945"/>
              <a:gd name="connsiteX3-393" fmla="*/ 5034421 w 6700425"/>
              <a:gd name="connsiteY3-394" fmla="*/ 0 h 1135945"/>
              <a:gd name="connsiteX4-395" fmla="*/ 6700425 w 6700425"/>
              <a:gd name="connsiteY4-396" fmla="*/ 1100404 h 1135945"/>
              <a:gd name="connsiteX0-397" fmla="*/ 0 w 6700425"/>
              <a:gd name="connsiteY0-398" fmla="*/ 1127507 h 1135922"/>
              <a:gd name="connsiteX1-399" fmla="*/ 1616315 w 6700425"/>
              <a:gd name="connsiteY1-400" fmla="*/ 61689 h 1135922"/>
              <a:gd name="connsiteX2-401" fmla="*/ 3310671 w 6700425"/>
              <a:gd name="connsiteY2-402" fmla="*/ 1135922 h 1135922"/>
              <a:gd name="connsiteX3-403" fmla="*/ 5034421 w 6700425"/>
              <a:gd name="connsiteY3-404" fmla="*/ 0 h 1135922"/>
              <a:gd name="connsiteX4-405" fmla="*/ 6700425 w 6700425"/>
              <a:gd name="connsiteY4-406" fmla="*/ 1100404 h 1135922"/>
              <a:gd name="connsiteX0-407" fmla="*/ 0 w 6700425"/>
              <a:gd name="connsiteY0-408" fmla="*/ 1127509 h 1135924"/>
              <a:gd name="connsiteX1-409" fmla="*/ 1616315 w 6700425"/>
              <a:gd name="connsiteY1-410" fmla="*/ 61691 h 1135924"/>
              <a:gd name="connsiteX2-411" fmla="*/ 3310671 w 6700425"/>
              <a:gd name="connsiteY2-412" fmla="*/ 1135924 h 1135924"/>
              <a:gd name="connsiteX3-413" fmla="*/ 5034421 w 6700425"/>
              <a:gd name="connsiteY3-414" fmla="*/ 2 h 1135924"/>
              <a:gd name="connsiteX4-415" fmla="*/ 6700425 w 6700425"/>
              <a:gd name="connsiteY4-416" fmla="*/ 1100406 h 1135924"/>
              <a:gd name="connsiteX0-417" fmla="*/ 0 w 6700425"/>
              <a:gd name="connsiteY0-418" fmla="*/ 1127509 h 1135924"/>
              <a:gd name="connsiteX1-419" fmla="*/ 1616315 w 6700425"/>
              <a:gd name="connsiteY1-420" fmla="*/ 61691 h 1135924"/>
              <a:gd name="connsiteX2-421" fmla="*/ 3310671 w 6700425"/>
              <a:gd name="connsiteY2-422" fmla="*/ 1135924 h 1135924"/>
              <a:gd name="connsiteX3-423" fmla="*/ 5034421 w 6700425"/>
              <a:gd name="connsiteY3-424" fmla="*/ 2 h 1135924"/>
              <a:gd name="connsiteX4-425" fmla="*/ 6700425 w 6700425"/>
              <a:gd name="connsiteY4-426" fmla="*/ 1100406 h 1135924"/>
              <a:gd name="connsiteX0-427" fmla="*/ 0 w 6700425"/>
              <a:gd name="connsiteY0-428" fmla="*/ 1127509 h 1135924"/>
              <a:gd name="connsiteX1-429" fmla="*/ 1616315 w 6700425"/>
              <a:gd name="connsiteY1-430" fmla="*/ 61691 h 1135924"/>
              <a:gd name="connsiteX2-431" fmla="*/ 3310671 w 6700425"/>
              <a:gd name="connsiteY2-432" fmla="*/ 1135924 h 1135924"/>
              <a:gd name="connsiteX3-433" fmla="*/ 5034421 w 6700425"/>
              <a:gd name="connsiteY3-434" fmla="*/ 2 h 1135924"/>
              <a:gd name="connsiteX4-435" fmla="*/ 6700425 w 6700425"/>
              <a:gd name="connsiteY4-436" fmla="*/ 1072905 h 1135924"/>
              <a:gd name="connsiteX0-437" fmla="*/ 0 w 6715173"/>
              <a:gd name="connsiteY0-438" fmla="*/ 1127509 h 1135924"/>
              <a:gd name="connsiteX1-439" fmla="*/ 1616315 w 6715173"/>
              <a:gd name="connsiteY1-440" fmla="*/ 61691 h 1135924"/>
              <a:gd name="connsiteX2-441" fmla="*/ 3310671 w 6715173"/>
              <a:gd name="connsiteY2-442" fmla="*/ 1135924 h 1135924"/>
              <a:gd name="connsiteX3-443" fmla="*/ 5034421 w 6715173"/>
              <a:gd name="connsiteY3-444" fmla="*/ 2 h 1135924"/>
              <a:gd name="connsiteX4-445" fmla="*/ 6715173 w 6715173"/>
              <a:gd name="connsiteY4-446" fmla="*/ 1059155 h 1135924"/>
            </a:gdLst>
            <a:ahLst/>
            <a:cxnLst>
              <a:cxn ang="0">
                <a:pos x="connsiteX0-1" y="connsiteY0-2"/>
              </a:cxn>
              <a:cxn ang="0">
                <a:pos x="connsiteX1-3" y="connsiteY1-4"/>
              </a:cxn>
              <a:cxn ang="0">
                <a:pos x="connsiteX2-5" y="connsiteY2-6"/>
              </a:cxn>
              <a:cxn ang="0">
                <a:pos x="connsiteX3-7" y="connsiteY3-8"/>
              </a:cxn>
              <a:cxn ang="0">
                <a:pos x="connsiteX4-25" y="connsiteY4-26"/>
              </a:cxn>
            </a:cxnLst>
            <a:rect l="l" t="t" r="r" b="b"/>
            <a:pathLst>
              <a:path w="6715173" h="1135924">
                <a:moveTo>
                  <a:pt x="0" y="1127509"/>
                </a:moveTo>
                <a:cubicBezTo>
                  <a:pt x="507007" y="1133134"/>
                  <a:pt x="1064537" y="60289"/>
                  <a:pt x="1616315" y="61691"/>
                </a:cubicBezTo>
                <a:cubicBezTo>
                  <a:pt x="2168093" y="63093"/>
                  <a:pt x="2778719" y="1127987"/>
                  <a:pt x="3310671" y="1135924"/>
                </a:cubicBezTo>
                <a:cubicBezTo>
                  <a:pt x="3866607" y="1117437"/>
                  <a:pt x="4488155" y="10816"/>
                  <a:pt x="5034421" y="2"/>
                </a:cubicBezTo>
                <a:cubicBezTo>
                  <a:pt x="5562285" y="-1785"/>
                  <a:pt x="6713956" y="1071307"/>
                  <a:pt x="6715173" y="1059155"/>
                </a:cubicBezTo>
              </a:path>
            </a:pathLst>
          </a:cu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latin typeface="+mn-ea"/>
            </a:endParaRPr>
          </a:p>
        </p:txBody>
      </p:sp>
      <p:grpSp>
        <p:nvGrpSpPr>
          <p:cNvPr id="5" name="组合 4"/>
          <p:cNvGrpSpPr/>
          <p:nvPr/>
        </p:nvGrpSpPr>
        <p:grpSpPr>
          <a:xfrm>
            <a:off x="7143181" y="2647917"/>
            <a:ext cx="1050303" cy="1050303"/>
            <a:chOff x="1979712" y="3723878"/>
            <a:chExt cx="1050303" cy="1050303"/>
          </a:xfrm>
        </p:grpSpPr>
        <p:grpSp>
          <p:nvGrpSpPr>
            <p:cNvPr id="6" name="组合 5"/>
            <p:cNvGrpSpPr/>
            <p:nvPr/>
          </p:nvGrpSpPr>
          <p:grpSpPr>
            <a:xfrm>
              <a:off x="1979712" y="3723878"/>
              <a:ext cx="1050303" cy="1050303"/>
              <a:chOff x="1695226" y="3321784"/>
              <a:chExt cx="1250759" cy="1250759"/>
            </a:xfrm>
          </p:grpSpPr>
          <p:sp>
            <p:nvSpPr>
              <p:cNvPr id="8" name="椭圆 7"/>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C1DC"/>
                  </a:solidFill>
                  <a:latin typeface="+mn-ea"/>
                </a:endParaRPr>
              </a:p>
            </p:txBody>
          </p:sp>
          <p:sp>
            <p:nvSpPr>
              <p:cNvPr id="9" name="椭圆 8"/>
              <p:cNvSpPr/>
              <p:nvPr/>
            </p:nvSpPr>
            <p:spPr>
              <a:xfrm>
                <a:off x="1826937" y="3453495"/>
                <a:ext cx="987336" cy="987336"/>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sp>
          <p:nvSpPr>
            <p:cNvPr id="7" name="TextBox 77"/>
            <p:cNvSpPr txBox="1"/>
            <p:nvPr/>
          </p:nvSpPr>
          <p:spPr>
            <a:xfrm>
              <a:off x="2249076" y="3910326"/>
              <a:ext cx="500458" cy="707886"/>
            </a:xfrm>
            <a:prstGeom prst="rect">
              <a:avLst/>
            </a:prstGeom>
            <a:noFill/>
          </p:spPr>
          <p:txBody>
            <a:bodyPr wrap="none" rtlCol="0">
              <a:spAutoFit/>
            </a:bodyPr>
            <a:lstStyle/>
            <a:p>
              <a:pPr algn="ctr"/>
              <a:r>
                <a:rPr lang="en-US" altLang="zh-CN" sz="4000" b="1" dirty="0">
                  <a:solidFill>
                    <a:srgbClr val="FFFFFF"/>
                  </a:solidFill>
                  <a:latin typeface="+mn-ea"/>
                  <a:ea typeface="+mn-ea"/>
                </a:rPr>
                <a:t>5</a:t>
              </a:r>
              <a:endParaRPr lang="zh-CN" altLang="en-US" sz="4000" b="1" dirty="0">
                <a:solidFill>
                  <a:srgbClr val="FFFFFF"/>
                </a:solidFill>
                <a:latin typeface="+mn-ea"/>
                <a:ea typeface="+mn-ea"/>
              </a:endParaRPr>
            </a:p>
          </p:txBody>
        </p:sp>
      </p:grpSp>
      <p:grpSp>
        <p:nvGrpSpPr>
          <p:cNvPr id="10" name="组合 9"/>
          <p:cNvGrpSpPr/>
          <p:nvPr/>
        </p:nvGrpSpPr>
        <p:grpSpPr>
          <a:xfrm>
            <a:off x="5600856" y="1565249"/>
            <a:ext cx="1050303" cy="1050303"/>
            <a:chOff x="1979712" y="3723878"/>
            <a:chExt cx="1050303" cy="1050303"/>
          </a:xfrm>
        </p:grpSpPr>
        <p:grpSp>
          <p:nvGrpSpPr>
            <p:cNvPr id="11" name="组合 10"/>
            <p:cNvGrpSpPr/>
            <p:nvPr/>
          </p:nvGrpSpPr>
          <p:grpSpPr>
            <a:xfrm>
              <a:off x="1979712" y="3723878"/>
              <a:ext cx="1050303" cy="1050303"/>
              <a:chOff x="1695226" y="3321784"/>
              <a:chExt cx="1250759" cy="1250759"/>
            </a:xfrm>
          </p:grpSpPr>
          <p:sp>
            <p:nvSpPr>
              <p:cNvPr id="13" name="椭圆 12"/>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C1DC"/>
                  </a:solidFill>
                  <a:latin typeface="+mn-ea"/>
                </a:endParaRPr>
              </a:p>
            </p:txBody>
          </p:sp>
          <p:sp>
            <p:nvSpPr>
              <p:cNvPr id="14" name="椭圆 13"/>
              <p:cNvSpPr/>
              <p:nvPr/>
            </p:nvSpPr>
            <p:spPr>
              <a:xfrm>
                <a:off x="1826937" y="3453495"/>
                <a:ext cx="987336" cy="987336"/>
              </a:xfrm>
              <a:prstGeom prst="ellipse">
                <a:avLst/>
              </a:prstGeom>
              <a:solidFill>
                <a:schemeClr val="accent4"/>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sp>
          <p:nvSpPr>
            <p:cNvPr id="12" name="TextBox 72"/>
            <p:cNvSpPr txBox="1"/>
            <p:nvPr/>
          </p:nvSpPr>
          <p:spPr>
            <a:xfrm>
              <a:off x="2249076" y="3910326"/>
              <a:ext cx="500458" cy="707886"/>
            </a:xfrm>
            <a:prstGeom prst="rect">
              <a:avLst/>
            </a:prstGeom>
            <a:noFill/>
          </p:spPr>
          <p:txBody>
            <a:bodyPr wrap="none" rtlCol="0">
              <a:spAutoFit/>
            </a:bodyPr>
            <a:lstStyle/>
            <a:p>
              <a:pPr algn="ctr"/>
              <a:r>
                <a:rPr lang="en-US" altLang="zh-CN" sz="4000" b="1" dirty="0">
                  <a:solidFill>
                    <a:srgbClr val="FFFFFF"/>
                  </a:solidFill>
                  <a:latin typeface="+mn-ea"/>
                  <a:ea typeface="+mn-ea"/>
                </a:rPr>
                <a:t>4</a:t>
              </a:r>
              <a:endParaRPr lang="zh-CN" altLang="en-US" sz="4000" b="1" dirty="0">
                <a:solidFill>
                  <a:srgbClr val="FFFFFF"/>
                </a:solidFill>
                <a:latin typeface="+mn-ea"/>
                <a:ea typeface="+mn-ea"/>
              </a:endParaRPr>
            </a:p>
          </p:txBody>
        </p:sp>
      </p:grpSp>
      <p:grpSp>
        <p:nvGrpSpPr>
          <p:cNvPr id="15" name="组合 14"/>
          <p:cNvGrpSpPr/>
          <p:nvPr/>
        </p:nvGrpSpPr>
        <p:grpSpPr>
          <a:xfrm>
            <a:off x="4008788" y="2650771"/>
            <a:ext cx="1050303" cy="1050303"/>
            <a:chOff x="1979712" y="3723878"/>
            <a:chExt cx="1050303" cy="1050303"/>
          </a:xfrm>
        </p:grpSpPr>
        <p:grpSp>
          <p:nvGrpSpPr>
            <p:cNvPr id="16" name="组合 15"/>
            <p:cNvGrpSpPr/>
            <p:nvPr/>
          </p:nvGrpSpPr>
          <p:grpSpPr>
            <a:xfrm>
              <a:off x="1979712" y="3723878"/>
              <a:ext cx="1050303" cy="1050303"/>
              <a:chOff x="1695226" y="3321784"/>
              <a:chExt cx="1250759" cy="1250759"/>
            </a:xfrm>
          </p:grpSpPr>
          <p:sp>
            <p:nvSpPr>
              <p:cNvPr id="18" name="椭圆 17"/>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C1DC"/>
                  </a:solidFill>
                  <a:latin typeface="+mn-ea"/>
                </a:endParaRPr>
              </a:p>
            </p:txBody>
          </p:sp>
          <p:sp>
            <p:nvSpPr>
              <p:cNvPr id="19" name="椭圆 18"/>
              <p:cNvSpPr/>
              <p:nvPr/>
            </p:nvSpPr>
            <p:spPr>
              <a:xfrm>
                <a:off x="1826937" y="3453495"/>
                <a:ext cx="987336" cy="987336"/>
              </a:xfrm>
              <a:prstGeom prst="ellipse">
                <a:avLst/>
              </a:prstGeom>
              <a:solidFill>
                <a:schemeClr val="accent3"/>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sp>
          <p:nvSpPr>
            <p:cNvPr id="17" name="TextBox 67"/>
            <p:cNvSpPr txBox="1"/>
            <p:nvPr/>
          </p:nvSpPr>
          <p:spPr>
            <a:xfrm>
              <a:off x="2249076" y="3910326"/>
              <a:ext cx="500458" cy="707886"/>
            </a:xfrm>
            <a:prstGeom prst="rect">
              <a:avLst/>
            </a:prstGeom>
            <a:noFill/>
          </p:spPr>
          <p:txBody>
            <a:bodyPr wrap="none" rtlCol="0">
              <a:spAutoFit/>
            </a:bodyPr>
            <a:lstStyle/>
            <a:p>
              <a:pPr algn="ctr"/>
              <a:r>
                <a:rPr lang="en-US" altLang="zh-CN" sz="4000" b="1" dirty="0">
                  <a:solidFill>
                    <a:srgbClr val="FFFFFF"/>
                  </a:solidFill>
                  <a:latin typeface="+mn-ea"/>
                  <a:ea typeface="+mn-ea"/>
                </a:rPr>
                <a:t>3</a:t>
              </a:r>
              <a:endParaRPr lang="zh-CN" altLang="en-US" sz="4000" b="1" dirty="0">
                <a:solidFill>
                  <a:srgbClr val="FFFFFF"/>
                </a:solidFill>
                <a:latin typeface="+mn-ea"/>
                <a:ea typeface="+mn-ea"/>
              </a:endParaRPr>
            </a:p>
          </p:txBody>
        </p:sp>
      </p:grpSp>
      <p:grpSp>
        <p:nvGrpSpPr>
          <p:cNvPr id="20" name="组合 19"/>
          <p:cNvGrpSpPr/>
          <p:nvPr/>
        </p:nvGrpSpPr>
        <p:grpSpPr>
          <a:xfrm>
            <a:off x="2395306" y="1630403"/>
            <a:ext cx="1050303" cy="1050303"/>
            <a:chOff x="1979712" y="3723878"/>
            <a:chExt cx="1050303" cy="1050303"/>
          </a:xfrm>
        </p:grpSpPr>
        <p:grpSp>
          <p:nvGrpSpPr>
            <p:cNvPr id="21" name="组合 20"/>
            <p:cNvGrpSpPr/>
            <p:nvPr/>
          </p:nvGrpSpPr>
          <p:grpSpPr>
            <a:xfrm>
              <a:off x="1979712" y="3723878"/>
              <a:ext cx="1050303" cy="1050303"/>
              <a:chOff x="1695226" y="3321784"/>
              <a:chExt cx="1250759" cy="1250759"/>
            </a:xfrm>
          </p:grpSpPr>
          <p:sp>
            <p:nvSpPr>
              <p:cNvPr id="23" name="椭圆 22"/>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C1DC"/>
                  </a:solidFill>
                  <a:latin typeface="+mn-ea"/>
                </a:endParaRPr>
              </a:p>
            </p:txBody>
          </p:sp>
          <p:sp>
            <p:nvSpPr>
              <p:cNvPr id="24" name="椭圆 23"/>
              <p:cNvSpPr/>
              <p:nvPr/>
            </p:nvSpPr>
            <p:spPr>
              <a:xfrm>
                <a:off x="1826937" y="3453495"/>
                <a:ext cx="987336" cy="987336"/>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sp>
          <p:nvSpPr>
            <p:cNvPr id="22" name="TextBox 62"/>
            <p:cNvSpPr txBox="1"/>
            <p:nvPr/>
          </p:nvSpPr>
          <p:spPr>
            <a:xfrm>
              <a:off x="2249076" y="3910326"/>
              <a:ext cx="500458" cy="707886"/>
            </a:xfrm>
            <a:prstGeom prst="rect">
              <a:avLst/>
            </a:prstGeom>
            <a:noFill/>
          </p:spPr>
          <p:txBody>
            <a:bodyPr wrap="none" rtlCol="0">
              <a:spAutoFit/>
            </a:bodyPr>
            <a:lstStyle/>
            <a:p>
              <a:pPr algn="ctr"/>
              <a:r>
                <a:rPr lang="en-US" altLang="zh-CN" sz="4000" b="1" dirty="0">
                  <a:solidFill>
                    <a:srgbClr val="FFFFFF"/>
                  </a:solidFill>
                  <a:latin typeface="+mn-ea"/>
                  <a:ea typeface="+mn-ea"/>
                </a:rPr>
                <a:t>2</a:t>
              </a:r>
              <a:endParaRPr lang="zh-CN" altLang="en-US" sz="4000" b="1" dirty="0">
                <a:solidFill>
                  <a:srgbClr val="FFFFFF"/>
                </a:solidFill>
                <a:latin typeface="+mn-ea"/>
                <a:ea typeface="+mn-ea"/>
              </a:endParaRPr>
            </a:p>
          </p:txBody>
        </p:sp>
      </p:grpSp>
      <p:grpSp>
        <p:nvGrpSpPr>
          <p:cNvPr id="25" name="组合 24"/>
          <p:cNvGrpSpPr/>
          <p:nvPr/>
        </p:nvGrpSpPr>
        <p:grpSpPr>
          <a:xfrm>
            <a:off x="859332" y="2680706"/>
            <a:ext cx="1050303" cy="1050303"/>
            <a:chOff x="1979712" y="3723878"/>
            <a:chExt cx="1050303" cy="1050303"/>
          </a:xfrm>
        </p:grpSpPr>
        <p:grpSp>
          <p:nvGrpSpPr>
            <p:cNvPr id="26" name="组合 25"/>
            <p:cNvGrpSpPr/>
            <p:nvPr/>
          </p:nvGrpSpPr>
          <p:grpSpPr>
            <a:xfrm>
              <a:off x="1979712" y="3723878"/>
              <a:ext cx="1050303" cy="1050303"/>
              <a:chOff x="1695226" y="3321784"/>
              <a:chExt cx="1250759" cy="1250759"/>
            </a:xfrm>
          </p:grpSpPr>
          <p:sp>
            <p:nvSpPr>
              <p:cNvPr id="28" name="椭圆 27"/>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C1DC"/>
                  </a:solidFill>
                  <a:latin typeface="+mn-ea"/>
                </a:endParaRPr>
              </a:p>
            </p:txBody>
          </p:sp>
          <p:sp>
            <p:nvSpPr>
              <p:cNvPr id="29" name="椭圆 28"/>
              <p:cNvSpPr/>
              <p:nvPr/>
            </p:nvSpPr>
            <p:spPr>
              <a:xfrm>
                <a:off x="1826937" y="3453495"/>
                <a:ext cx="987336" cy="987336"/>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sp>
          <p:nvSpPr>
            <p:cNvPr id="27" name="TextBox 59"/>
            <p:cNvSpPr txBox="1"/>
            <p:nvPr/>
          </p:nvSpPr>
          <p:spPr>
            <a:xfrm>
              <a:off x="2249076" y="3910326"/>
              <a:ext cx="500458" cy="707886"/>
            </a:xfrm>
            <a:prstGeom prst="rect">
              <a:avLst/>
            </a:prstGeom>
            <a:noFill/>
          </p:spPr>
          <p:txBody>
            <a:bodyPr wrap="none" rtlCol="0">
              <a:spAutoFit/>
            </a:bodyPr>
            <a:lstStyle/>
            <a:p>
              <a:pPr algn="ctr"/>
              <a:r>
                <a:rPr lang="en-US" altLang="zh-CN" sz="4000" b="1" dirty="0">
                  <a:solidFill>
                    <a:srgbClr val="FFFFFF"/>
                  </a:solidFill>
                  <a:latin typeface="+mn-ea"/>
                  <a:ea typeface="+mn-ea"/>
                </a:rPr>
                <a:t>1</a:t>
              </a:r>
              <a:endParaRPr lang="zh-CN" altLang="en-US" sz="4000" b="1" dirty="0">
                <a:solidFill>
                  <a:srgbClr val="FFFFFF"/>
                </a:solidFill>
                <a:latin typeface="+mn-ea"/>
                <a:ea typeface="+mn-ea"/>
              </a:endParaRPr>
            </a:p>
          </p:txBody>
        </p:sp>
      </p:grpSp>
      <p:sp>
        <p:nvSpPr>
          <p:cNvPr id="30" name="TextBox 6"/>
          <p:cNvSpPr txBox="1">
            <a:spLocks noChangeArrowheads="1"/>
          </p:cNvSpPr>
          <p:nvPr/>
        </p:nvSpPr>
        <p:spPr bwMode="auto">
          <a:xfrm>
            <a:off x="476362" y="1903967"/>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a:solidFill>
                  <a:prstClr val="black"/>
                </a:solidFill>
                <a:latin typeface="+mn-ea"/>
                <a:ea typeface="+mn-ea"/>
              </a:rPr>
              <a:t>标题内容</a:t>
            </a:r>
          </a:p>
        </p:txBody>
      </p:sp>
      <p:sp>
        <p:nvSpPr>
          <p:cNvPr id="31" name="TextBox 6"/>
          <p:cNvSpPr txBox="1">
            <a:spLocks noChangeArrowheads="1"/>
          </p:cNvSpPr>
          <p:nvPr/>
        </p:nvSpPr>
        <p:spPr bwMode="auto">
          <a:xfrm>
            <a:off x="2060538" y="2904191"/>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a:solidFill>
                  <a:prstClr val="black"/>
                </a:solidFill>
                <a:latin typeface="+mn-ea"/>
                <a:ea typeface="+mn-ea"/>
              </a:rPr>
              <a:t>标题内容</a:t>
            </a:r>
          </a:p>
        </p:txBody>
      </p:sp>
      <p:sp>
        <p:nvSpPr>
          <p:cNvPr id="32" name="TextBox 6"/>
          <p:cNvSpPr txBox="1">
            <a:spLocks noChangeArrowheads="1"/>
          </p:cNvSpPr>
          <p:nvPr/>
        </p:nvSpPr>
        <p:spPr bwMode="auto">
          <a:xfrm>
            <a:off x="3658326" y="1901113"/>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a:solidFill>
                  <a:prstClr val="black"/>
                </a:solidFill>
                <a:latin typeface="+mn-ea"/>
                <a:ea typeface="+mn-ea"/>
              </a:rPr>
              <a:t>标题内容</a:t>
            </a:r>
          </a:p>
        </p:txBody>
      </p:sp>
      <p:sp>
        <p:nvSpPr>
          <p:cNvPr id="33" name="TextBox 6"/>
          <p:cNvSpPr txBox="1">
            <a:spLocks noChangeArrowheads="1"/>
          </p:cNvSpPr>
          <p:nvPr/>
        </p:nvSpPr>
        <p:spPr bwMode="auto">
          <a:xfrm>
            <a:off x="5220072" y="2918132"/>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a:solidFill>
                  <a:prstClr val="black"/>
                </a:solidFill>
                <a:latin typeface="+mn-ea"/>
                <a:ea typeface="+mn-ea"/>
              </a:rPr>
              <a:t>标题内容</a:t>
            </a:r>
          </a:p>
        </p:txBody>
      </p:sp>
      <p:sp>
        <p:nvSpPr>
          <p:cNvPr id="34" name="TextBox 40"/>
          <p:cNvSpPr txBox="1">
            <a:spLocks noChangeArrowheads="1"/>
          </p:cNvSpPr>
          <p:nvPr/>
        </p:nvSpPr>
        <p:spPr bwMode="auto">
          <a:xfrm>
            <a:off x="6732240" y="1883608"/>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a:solidFill>
                  <a:prstClr val="black"/>
                </a:solidFill>
                <a:latin typeface="+mn-ea"/>
                <a:ea typeface="+mn-ea"/>
              </a:rPr>
              <a:t>标题内容</a:t>
            </a:r>
          </a:p>
        </p:txBody>
      </p:sp>
      <p:sp>
        <p:nvSpPr>
          <p:cNvPr id="2" name="矩形 1"/>
          <p:cNvSpPr/>
          <p:nvPr/>
        </p:nvSpPr>
        <p:spPr>
          <a:xfrm>
            <a:off x="1983475" y="3341272"/>
            <a:ext cx="1861747" cy="812530"/>
          </a:xfrm>
          <a:prstGeom prst="rect">
            <a:avLst/>
          </a:prstGeom>
        </p:spPr>
        <p:txBody>
          <a:bodyPr wrap="square">
            <a:spAutoFit/>
          </a:bodyPr>
          <a:lstStyle/>
          <a:p>
            <a:pPr algn="ctr">
              <a:lnSpc>
                <a:spcPct val="130000"/>
              </a:lnSpc>
            </a:pPr>
            <a:r>
              <a:rPr lang="zh-CN" altLang="en-US" sz="1200" dirty="0">
                <a:solidFill>
                  <a:schemeClr val="tx1">
                    <a:lumMod val="75000"/>
                    <a:lumOff val="25000"/>
                  </a:schemeClr>
                </a:solidFill>
                <a:latin typeface="+mn-ea"/>
                <a:ea typeface="+mn-ea"/>
              </a:rPr>
              <a:t>点击输入文字内容点击输入文字内容点击输入文字</a:t>
            </a:r>
            <a:r>
              <a:rPr lang="zh-CN" altLang="en-US" sz="1200" dirty="0" smtClean="0">
                <a:solidFill>
                  <a:schemeClr val="tx1">
                    <a:lumMod val="75000"/>
                    <a:lumOff val="25000"/>
                  </a:schemeClr>
                </a:solidFill>
                <a:latin typeface="+mn-ea"/>
                <a:ea typeface="+mn-ea"/>
              </a:rPr>
              <a:t>内容</a:t>
            </a:r>
            <a:r>
              <a:rPr lang="zh-CN" altLang="en-US" sz="1200" dirty="0">
                <a:solidFill>
                  <a:schemeClr val="tx1">
                    <a:lumMod val="75000"/>
                    <a:lumOff val="25000"/>
                  </a:schemeClr>
                </a:solidFill>
                <a:latin typeface="+mn-ea"/>
                <a:ea typeface="+mn-ea"/>
              </a:rPr>
              <a:t>点击输入文字内容</a:t>
            </a:r>
            <a:endParaRPr lang="zh-CN" altLang="en-US" sz="1200" b="1" dirty="0">
              <a:solidFill>
                <a:schemeClr val="tx1">
                  <a:lumMod val="75000"/>
                  <a:lumOff val="25000"/>
                </a:schemeClr>
              </a:solidFill>
              <a:latin typeface="+mn-ea"/>
              <a:ea typeface="+mn-ea"/>
            </a:endParaRPr>
          </a:p>
        </p:txBody>
      </p:sp>
      <p:sp>
        <p:nvSpPr>
          <p:cNvPr id="36" name="矩形 35"/>
          <p:cNvSpPr/>
          <p:nvPr/>
        </p:nvSpPr>
        <p:spPr>
          <a:xfrm>
            <a:off x="5195133" y="3341272"/>
            <a:ext cx="1861747" cy="812530"/>
          </a:xfrm>
          <a:prstGeom prst="rect">
            <a:avLst/>
          </a:prstGeom>
        </p:spPr>
        <p:txBody>
          <a:bodyPr wrap="square">
            <a:spAutoFit/>
          </a:bodyPr>
          <a:lstStyle/>
          <a:p>
            <a:pPr algn="ctr">
              <a:lnSpc>
                <a:spcPct val="130000"/>
              </a:lnSpc>
            </a:pPr>
            <a:r>
              <a:rPr lang="zh-CN" altLang="en-US" sz="1200" dirty="0">
                <a:solidFill>
                  <a:schemeClr val="tx1">
                    <a:lumMod val="75000"/>
                    <a:lumOff val="25000"/>
                  </a:schemeClr>
                </a:solidFill>
                <a:latin typeface="+mn-ea"/>
                <a:ea typeface="+mn-ea"/>
              </a:rPr>
              <a:t>点击输入文字内容点击输入文字内容点击输入文字</a:t>
            </a:r>
            <a:r>
              <a:rPr lang="zh-CN" altLang="en-US" sz="1200" dirty="0" smtClean="0">
                <a:solidFill>
                  <a:schemeClr val="tx1">
                    <a:lumMod val="75000"/>
                    <a:lumOff val="25000"/>
                  </a:schemeClr>
                </a:solidFill>
                <a:latin typeface="+mn-ea"/>
                <a:ea typeface="+mn-ea"/>
              </a:rPr>
              <a:t>内容</a:t>
            </a:r>
            <a:r>
              <a:rPr lang="zh-CN" altLang="en-US" sz="1200" dirty="0">
                <a:solidFill>
                  <a:schemeClr val="tx1">
                    <a:lumMod val="75000"/>
                    <a:lumOff val="25000"/>
                  </a:schemeClr>
                </a:solidFill>
                <a:latin typeface="+mn-ea"/>
                <a:ea typeface="+mn-ea"/>
              </a:rPr>
              <a:t>点击输入文字内容</a:t>
            </a:r>
            <a:endParaRPr lang="zh-CN" altLang="en-US" sz="1200" b="1" dirty="0">
              <a:solidFill>
                <a:schemeClr val="tx1">
                  <a:lumMod val="75000"/>
                  <a:lumOff val="25000"/>
                </a:schemeClr>
              </a:solidFill>
              <a:latin typeface="+mn-ea"/>
              <a:ea typeface="+mn-ea"/>
            </a:endParaRPr>
          </a:p>
        </p:txBody>
      </p:sp>
      <p:sp>
        <p:nvSpPr>
          <p:cNvPr id="37" name="矩形 36"/>
          <p:cNvSpPr/>
          <p:nvPr/>
        </p:nvSpPr>
        <p:spPr>
          <a:xfrm>
            <a:off x="502322" y="1002594"/>
            <a:ext cx="1861747" cy="812530"/>
          </a:xfrm>
          <a:prstGeom prst="rect">
            <a:avLst/>
          </a:prstGeom>
        </p:spPr>
        <p:txBody>
          <a:bodyPr wrap="square">
            <a:spAutoFit/>
          </a:bodyPr>
          <a:lstStyle/>
          <a:p>
            <a:pPr algn="ctr">
              <a:lnSpc>
                <a:spcPct val="130000"/>
              </a:lnSpc>
            </a:pPr>
            <a:r>
              <a:rPr lang="zh-CN" altLang="en-US" sz="1200" dirty="0">
                <a:solidFill>
                  <a:schemeClr val="tx1">
                    <a:lumMod val="75000"/>
                    <a:lumOff val="25000"/>
                  </a:schemeClr>
                </a:solidFill>
                <a:latin typeface="+mn-ea"/>
                <a:ea typeface="+mn-ea"/>
              </a:rPr>
              <a:t>点击输入文字内容点击输入文字内容点击输入文字</a:t>
            </a:r>
            <a:r>
              <a:rPr lang="zh-CN" altLang="en-US" sz="1200" dirty="0" smtClean="0">
                <a:solidFill>
                  <a:schemeClr val="tx1">
                    <a:lumMod val="75000"/>
                    <a:lumOff val="25000"/>
                  </a:schemeClr>
                </a:solidFill>
                <a:latin typeface="+mn-ea"/>
                <a:ea typeface="+mn-ea"/>
              </a:rPr>
              <a:t>内容</a:t>
            </a:r>
            <a:r>
              <a:rPr lang="zh-CN" altLang="en-US" sz="1200" dirty="0">
                <a:solidFill>
                  <a:schemeClr val="tx1">
                    <a:lumMod val="75000"/>
                    <a:lumOff val="25000"/>
                  </a:schemeClr>
                </a:solidFill>
                <a:latin typeface="+mn-ea"/>
                <a:ea typeface="+mn-ea"/>
              </a:rPr>
              <a:t>点击输入文字内容</a:t>
            </a:r>
            <a:endParaRPr lang="zh-CN" altLang="en-US" sz="1200" b="1" dirty="0">
              <a:solidFill>
                <a:schemeClr val="tx1">
                  <a:lumMod val="75000"/>
                  <a:lumOff val="25000"/>
                </a:schemeClr>
              </a:solidFill>
              <a:latin typeface="+mn-ea"/>
              <a:ea typeface="+mn-ea"/>
            </a:endParaRPr>
          </a:p>
        </p:txBody>
      </p:sp>
      <p:sp>
        <p:nvSpPr>
          <p:cNvPr id="38" name="矩形 37"/>
          <p:cNvSpPr/>
          <p:nvPr/>
        </p:nvSpPr>
        <p:spPr>
          <a:xfrm>
            <a:off x="3603293" y="1002594"/>
            <a:ext cx="1861747" cy="812530"/>
          </a:xfrm>
          <a:prstGeom prst="rect">
            <a:avLst/>
          </a:prstGeom>
        </p:spPr>
        <p:txBody>
          <a:bodyPr wrap="square">
            <a:spAutoFit/>
          </a:bodyPr>
          <a:lstStyle/>
          <a:p>
            <a:pPr algn="ctr">
              <a:lnSpc>
                <a:spcPct val="130000"/>
              </a:lnSpc>
            </a:pPr>
            <a:r>
              <a:rPr lang="zh-CN" altLang="en-US" sz="1200" dirty="0">
                <a:solidFill>
                  <a:schemeClr val="tx1">
                    <a:lumMod val="75000"/>
                    <a:lumOff val="25000"/>
                  </a:schemeClr>
                </a:solidFill>
                <a:latin typeface="+mn-ea"/>
                <a:ea typeface="+mn-ea"/>
              </a:rPr>
              <a:t>点击输入文字内容点击输入文字内容点击输入文字</a:t>
            </a:r>
            <a:r>
              <a:rPr lang="zh-CN" altLang="en-US" sz="1200" dirty="0" smtClean="0">
                <a:solidFill>
                  <a:schemeClr val="tx1">
                    <a:lumMod val="75000"/>
                    <a:lumOff val="25000"/>
                  </a:schemeClr>
                </a:solidFill>
                <a:latin typeface="+mn-ea"/>
                <a:ea typeface="+mn-ea"/>
              </a:rPr>
              <a:t>内容</a:t>
            </a:r>
            <a:r>
              <a:rPr lang="zh-CN" altLang="en-US" sz="1200" dirty="0">
                <a:solidFill>
                  <a:schemeClr val="tx1">
                    <a:lumMod val="75000"/>
                    <a:lumOff val="25000"/>
                  </a:schemeClr>
                </a:solidFill>
                <a:latin typeface="+mn-ea"/>
                <a:ea typeface="+mn-ea"/>
              </a:rPr>
              <a:t>点击输入文字内容</a:t>
            </a:r>
            <a:endParaRPr lang="zh-CN" altLang="en-US" sz="1200" b="1" dirty="0">
              <a:solidFill>
                <a:schemeClr val="tx1">
                  <a:lumMod val="75000"/>
                  <a:lumOff val="25000"/>
                </a:schemeClr>
              </a:solidFill>
              <a:latin typeface="+mn-ea"/>
              <a:ea typeface="+mn-ea"/>
            </a:endParaRPr>
          </a:p>
        </p:txBody>
      </p:sp>
      <p:sp>
        <p:nvSpPr>
          <p:cNvPr id="39" name="矩形 38"/>
          <p:cNvSpPr/>
          <p:nvPr/>
        </p:nvSpPr>
        <p:spPr>
          <a:xfrm>
            <a:off x="6689413" y="1002594"/>
            <a:ext cx="1861747" cy="812530"/>
          </a:xfrm>
          <a:prstGeom prst="rect">
            <a:avLst/>
          </a:prstGeom>
        </p:spPr>
        <p:txBody>
          <a:bodyPr wrap="square">
            <a:spAutoFit/>
          </a:bodyPr>
          <a:lstStyle/>
          <a:p>
            <a:pPr algn="ctr">
              <a:lnSpc>
                <a:spcPct val="130000"/>
              </a:lnSpc>
            </a:pPr>
            <a:r>
              <a:rPr lang="zh-CN" altLang="en-US" sz="1200" dirty="0">
                <a:solidFill>
                  <a:schemeClr val="tx1">
                    <a:lumMod val="75000"/>
                    <a:lumOff val="25000"/>
                  </a:schemeClr>
                </a:solidFill>
                <a:latin typeface="+mn-ea"/>
                <a:ea typeface="+mn-ea"/>
              </a:rPr>
              <a:t>点击输入文字内容点击输入文字内容点击输入文字</a:t>
            </a:r>
            <a:r>
              <a:rPr lang="zh-CN" altLang="en-US" sz="1200" dirty="0" smtClean="0">
                <a:solidFill>
                  <a:schemeClr val="tx1">
                    <a:lumMod val="75000"/>
                    <a:lumOff val="25000"/>
                  </a:schemeClr>
                </a:solidFill>
                <a:latin typeface="+mn-ea"/>
                <a:ea typeface="+mn-ea"/>
              </a:rPr>
              <a:t>内容</a:t>
            </a:r>
            <a:r>
              <a:rPr lang="zh-CN" altLang="en-US" sz="1200" dirty="0">
                <a:solidFill>
                  <a:schemeClr val="tx1">
                    <a:lumMod val="75000"/>
                    <a:lumOff val="25000"/>
                  </a:schemeClr>
                </a:solidFill>
                <a:latin typeface="+mn-ea"/>
                <a:ea typeface="+mn-ea"/>
              </a:rPr>
              <a:t>点击输入文字内容</a:t>
            </a:r>
            <a:endParaRPr lang="zh-CN" altLang="en-US" sz="1200" b="1" dirty="0">
              <a:solidFill>
                <a:schemeClr val="tx1">
                  <a:lumMod val="75000"/>
                  <a:lumOff val="25000"/>
                </a:schemeClr>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350" fill="hold"/>
                                        <p:tgtEl>
                                          <p:spTgt spid="25"/>
                                        </p:tgtEl>
                                        <p:attrNameLst>
                                          <p:attrName>ppt_w</p:attrName>
                                        </p:attrNameLst>
                                      </p:cBhvr>
                                      <p:tavLst>
                                        <p:tav tm="0">
                                          <p:val>
                                            <p:fltVal val="0"/>
                                          </p:val>
                                        </p:tav>
                                        <p:tav tm="100000">
                                          <p:val>
                                            <p:strVal val="#ppt_w"/>
                                          </p:val>
                                        </p:tav>
                                      </p:tavLst>
                                    </p:anim>
                                    <p:anim calcmode="lin" valueType="num">
                                      <p:cBhvr>
                                        <p:cTn id="8" dur="350" fill="hold"/>
                                        <p:tgtEl>
                                          <p:spTgt spid="25"/>
                                        </p:tgtEl>
                                        <p:attrNameLst>
                                          <p:attrName>ppt_h</p:attrName>
                                        </p:attrNameLst>
                                      </p:cBhvr>
                                      <p:tavLst>
                                        <p:tav tm="0">
                                          <p:val>
                                            <p:fltVal val="0"/>
                                          </p:val>
                                        </p:tav>
                                        <p:tav tm="100000">
                                          <p:val>
                                            <p:strVal val="#ppt_h"/>
                                          </p:val>
                                        </p:tav>
                                      </p:tavLst>
                                    </p:anim>
                                    <p:animEffect transition="in" filter="fade">
                                      <p:cBhvr>
                                        <p:cTn id="9" dur="350"/>
                                        <p:tgtEl>
                                          <p:spTgt spid="25"/>
                                        </p:tgtEl>
                                      </p:cBhvr>
                                    </p:animEffect>
                                  </p:childTnLst>
                                </p:cTn>
                              </p:par>
                            </p:childTnLst>
                          </p:cTn>
                        </p:par>
                        <p:par>
                          <p:cTn id="10" fill="hold">
                            <p:stCondLst>
                              <p:cond delay="350"/>
                            </p:stCondLst>
                            <p:childTnLst>
                              <p:par>
                                <p:cTn id="11" presetID="22" presetClass="entr" presetSubtype="8"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350"/>
                                        <p:tgtEl>
                                          <p:spTgt spid="4"/>
                                        </p:tgtEl>
                                      </p:cBhvr>
                                    </p:animEffect>
                                  </p:childTnLst>
                                </p:cTn>
                              </p:par>
                              <p:par>
                                <p:cTn id="14" presetID="53" presetClass="entr" presetSubtype="16"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350" fill="hold"/>
                                        <p:tgtEl>
                                          <p:spTgt spid="20"/>
                                        </p:tgtEl>
                                        <p:attrNameLst>
                                          <p:attrName>ppt_w</p:attrName>
                                        </p:attrNameLst>
                                      </p:cBhvr>
                                      <p:tavLst>
                                        <p:tav tm="0">
                                          <p:val>
                                            <p:fltVal val="0"/>
                                          </p:val>
                                        </p:tav>
                                        <p:tav tm="100000">
                                          <p:val>
                                            <p:strVal val="#ppt_w"/>
                                          </p:val>
                                        </p:tav>
                                      </p:tavLst>
                                    </p:anim>
                                    <p:anim calcmode="lin" valueType="num">
                                      <p:cBhvr>
                                        <p:cTn id="17" dur="350" fill="hold"/>
                                        <p:tgtEl>
                                          <p:spTgt spid="20"/>
                                        </p:tgtEl>
                                        <p:attrNameLst>
                                          <p:attrName>ppt_h</p:attrName>
                                        </p:attrNameLst>
                                      </p:cBhvr>
                                      <p:tavLst>
                                        <p:tav tm="0">
                                          <p:val>
                                            <p:fltVal val="0"/>
                                          </p:val>
                                        </p:tav>
                                        <p:tav tm="100000">
                                          <p:val>
                                            <p:strVal val="#ppt_h"/>
                                          </p:val>
                                        </p:tav>
                                      </p:tavLst>
                                    </p:anim>
                                    <p:animEffect transition="in" filter="fade">
                                      <p:cBhvr>
                                        <p:cTn id="18" dur="350"/>
                                        <p:tgtEl>
                                          <p:spTgt spid="20"/>
                                        </p:tgtEl>
                                      </p:cBhvr>
                                    </p:animEffect>
                                  </p:childTnLst>
                                </p:cTn>
                              </p:par>
                              <p:par>
                                <p:cTn id="19" presetID="53" presetClass="entr" presetSubtype="16"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350" fill="hold"/>
                                        <p:tgtEl>
                                          <p:spTgt spid="15"/>
                                        </p:tgtEl>
                                        <p:attrNameLst>
                                          <p:attrName>ppt_w</p:attrName>
                                        </p:attrNameLst>
                                      </p:cBhvr>
                                      <p:tavLst>
                                        <p:tav tm="0">
                                          <p:val>
                                            <p:fltVal val="0"/>
                                          </p:val>
                                        </p:tav>
                                        <p:tav tm="100000">
                                          <p:val>
                                            <p:strVal val="#ppt_w"/>
                                          </p:val>
                                        </p:tav>
                                      </p:tavLst>
                                    </p:anim>
                                    <p:anim calcmode="lin" valueType="num">
                                      <p:cBhvr>
                                        <p:cTn id="22" dur="350" fill="hold"/>
                                        <p:tgtEl>
                                          <p:spTgt spid="15"/>
                                        </p:tgtEl>
                                        <p:attrNameLst>
                                          <p:attrName>ppt_h</p:attrName>
                                        </p:attrNameLst>
                                      </p:cBhvr>
                                      <p:tavLst>
                                        <p:tav tm="0">
                                          <p:val>
                                            <p:fltVal val="0"/>
                                          </p:val>
                                        </p:tav>
                                        <p:tav tm="100000">
                                          <p:val>
                                            <p:strVal val="#ppt_h"/>
                                          </p:val>
                                        </p:tav>
                                      </p:tavLst>
                                    </p:anim>
                                    <p:animEffect transition="in" filter="fade">
                                      <p:cBhvr>
                                        <p:cTn id="23" dur="350"/>
                                        <p:tgtEl>
                                          <p:spTgt spid="15"/>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350" fill="hold"/>
                                        <p:tgtEl>
                                          <p:spTgt spid="10"/>
                                        </p:tgtEl>
                                        <p:attrNameLst>
                                          <p:attrName>ppt_w</p:attrName>
                                        </p:attrNameLst>
                                      </p:cBhvr>
                                      <p:tavLst>
                                        <p:tav tm="0">
                                          <p:val>
                                            <p:fltVal val="0"/>
                                          </p:val>
                                        </p:tav>
                                        <p:tav tm="100000">
                                          <p:val>
                                            <p:strVal val="#ppt_w"/>
                                          </p:val>
                                        </p:tav>
                                      </p:tavLst>
                                    </p:anim>
                                    <p:anim calcmode="lin" valueType="num">
                                      <p:cBhvr>
                                        <p:cTn id="27" dur="350" fill="hold"/>
                                        <p:tgtEl>
                                          <p:spTgt spid="10"/>
                                        </p:tgtEl>
                                        <p:attrNameLst>
                                          <p:attrName>ppt_h</p:attrName>
                                        </p:attrNameLst>
                                      </p:cBhvr>
                                      <p:tavLst>
                                        <p:tav tm="0">
                                          <p:val>
                                            <p:fltVal val="0"/>
                                          </p:val>
                                        </p:tav>
                                        <p:tav tm="100000">
                                          <p:val>
                                            <p:strVal val="#ppt_h"/>
                                          </p:val>
                                        </p:tav>
                                      </p:tavLst>
                                    </p:anim>
                                    <p:animEffect transition="in" filter="fade">
                                      <p:cBhvr>
                                        <p:cTn id="28" dur="350"/>
                                        <p:tgtEl>
                                          <p:spTgt spid="10"/>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350"/>
                                        <p:tgtEl>
                                          <p:spTgt spid="30"/>
                                        </p:tgtEl>
                                      </p:cBhvr>
                                    </p:animEffect>
                                    <p:anim calcmode="lin" valueType="num">
                                      <p:cBhvr>
                                        <p:cTn id="32" dur="350" fill="hold"/>
                                        <p:tgtEl>
                                          <p:spTgt spid="30"/>
                                        </p:tgtEl>
                                        <p:attrNameLst>
                                          <p:attrName>ppt_x</p:attrName>
                                        </p:attrNameLst>
                                      </p:cBhvr>
                                      <p:tavLst>
                                        <p:tav tm="0">
                                          <p:val>
                                            <p:strVal val="#ppt_x"/>
                                          </p:val>
                                        </p:tav>
                                        <p:tav tm="100000">
                                          <p:val>
                                            <p:strVal val="#ppt_x"/>
                                          </p:val>
                                        </p:tav>
                                      </p:tavLst>
                                    </p:anim>
                                    <p:anim calcmode="lin" valueType="num">
                                      <p:cBhvr>
                                        <p:cTn id="33" dur="350" fill="hold"/>
                                        <p:tgtEl>
                                          <p:spTgt spid="30"/>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350"/>
                                        <p:tgtEl>
                                          <p:spTgt spid="31"/>
                                        </p:tgtEl>
                                      </p:cBhvr>
                                    </p:animEffect>
                                    <p:anim calcmode="lin" valueType="num">
                                      <p:cBhvr>
                                        <p:cTn id="37" dur="350" fill="hold"/>
                                        <p:tgtEl>
                                          <p:spTgt spid="31"/>
                                        </p:tgtEl>
                                        <p:attrNameLst>
                                          <p:attrName>ppt_x</p:attrName>
                                        </p:attrNameLst>
                                      </p:cBhvr>
                                      <p:tavLst>
                                        <p:tav tm="0">
                                          <p:val>
                                            <p:strVal val="#ppt_x"/>
                                          </p:val>
                                        </p:tav>
                                        <p:tav tm="100000">
                                          <p:val>
                                            <p:strVal val="#ppt_x"/>
                                          </p:val>
                                        </p:tav>
                                      </p:tavLst>
                                    </p:anim>
                                    <p:anim calcmode="lin" valueType="num">
                                      <p:cBhvr>
                                        <p:cTn id="38" dur="350" fill="hold"/>
                                        <p:tgtEl>
                                          <p:spTgt spid="3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350"/>
                                        <p:tgtEl>
                                          <p:spTgt spid="32"/>
                                        </p:tgtEl>
                                      </p:cBhvr>
                                    </p:animEffect>
                                    <p:anim calcmode="lin" valueType="num">
                                      <p:cBhvr>
                                        <p:cTn id="42" dur="350" fill="hold"/>
                                        <p:tgtEl>
                                          <p:spTgt spid="32"/>
                                        </p:tgtEl>
                                        <p:attrNameLst>
                                          <p:attrName>ppt_x</p:attrName>
                                        </p:attrNameLst>
                                      </p:cBhvr>
                                      <p:tavLst>
                                        <p:tav tm="0">
                                          <p:val>
                                            <p:strVal val="#ppt_x"/>
                                          </p:val>
                                        </p:tav>
                                        <p:tav tm="100000">
                                          <p:val>
                                            <p:strVal val="#ppt_x"/>
                                          </p:val>
                                        </p:tav>
                                      </p:tavLst>
                                    </p:anim>
                                    <p:anim calcmode="lin" valueType="num">
                                      <p:cBhvr>
                                        <p:cTn id="43" dur="350" fill="hold"/>
                                        <p:tgtEl>
                                          <p:spTgt spid="32"/>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350"/>
                                        <p:tgtEl>
                                          <p:spTgt spid="33"/>
                                        </p:tgtEl>
                                      </p:cBhvr>
                                    </p:animEffect>
                                    <p:anim calcmode="lin" valueType="num">
                                      <p:cBhvr>
                                        <p:cTn id="47" dur="350" fill="hold"/>
                                        <p:tgtEl>
                                          <p:spTgt spid="33"/>
                                        </p:tgtEl>
                                        <p:attrNameLst>
                                          <p:attrName>ppt_x</p:attrName>
                                        </p:attrNameLst>
                                      </p:cBhvr>
                                      <p:tavLst>
                                        <p:tav tm="0">
                                          <p:val>
                                            <p:strVal val="#ppt_x"/>
                                          </p:val>
                                        </p:tav>
                                        <p:tav tm="100000">
                                          <p:val>
                                            <p:strVal val="#ppt_x"/>
                                          </p:val>
                                        </p:tav>
                                      </p:tavLst>
                                    </p:anim>
                                    <p:anim calcmode="lin" valueType="num">
                                      <p:cBhvr>
                                        <p:cTn id="48" dur="350" fill="hold"/>
                                        <p:tgtEl>
                                          <p:spTgt spid="33"/>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350"/>
                                        <p:tgtEl>
                                          <p:spTgt spid="34"/>
                                        </p:tgtEl>
                                      </p:cBhvr>
                                    </p:animEffect>
                                    <p:anim calcmode="lin" valueType="num">
                                      <p:cBhvr>
                                        <p:cTn id="52" dur="350" fill="hold"/>
                                        <p:tgtEl>
                                          <p:spTgt spid="34"/>
                                        </p:tgtEl>
                                        <p:attrNameLst>
                                          <p:attrName>ppt_x</p:attrName>
                                        </p:attrNameLst>
                                      </p:cBhvr>
                                      <p:tavLst>
                                        <p:tav tm="0">
                                          <p:val>
                                            <p:strVal val="#ppt_x"/>
                                          </p:val>
                                        </p:tav>
                                        <p:tav tm="100000">
                                          <p:val>
                                            <p:strVal val="#ppt_x"/>
                                          </p:val>
                                        </p:tav>
                                      </p:tavLst>
                                    </p:anim>
                                    <p:anim calcmode="lin" valueType="num">
                                      <p:cBhvr>
                                        <p:cTn id="53" dur="350" fill="hold"/>
                                        <p:tgtEl>
                                          <p:spTgt spid="34"/>
                                        </p:tgtEl>
                                        <p:attrNameLst>
                                          <p:attrName>ppt_y</p:attrName>
                                        </p:attrNameLst>
                                      </p:cBhvr>
                                      <p:tavLst>
                                        <p:tav tm="0">
                                          <p:val>
                                            <p:strVal val="#ppt_y-.1"/>
                                          </p:val>
                                        </p:tav>
                                        <p:tav tm="100000">
                                          <p:val>
                                            <p:strVal val="#ppt_y"/>
                                          </p:val>
                                        </p:tav>
                                      </p:tavLst>
                                    </p:anim>
                                  </p:childTnLst>
                                </p:cTn>
                              </p:par>
                              <p:par>
                                <p:cTn id="54" presetID="53" presetClass="entr" presetSubtype="16"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p:cTn id="56" dur="350" fill="hold"/>
                                        <p:tgtEl>
                                          <p:spTgt spid="5"/>
                                        </p:tgtEl>
                                        <p:attrNameLst>
                                          <p:attrName>ppt_w</p:attrName>
                                        </p:attrNameLst>
                                      </p:cBhvr>
                                      <p:tavLst>
                                        <p:tav tm="0">
                                          <p:val>
                                            <p:fltVal val="0"/>
                                          </p:val>
                                        </p:tav>
                                        <p:tav tm="100000">
                                          <p:val>
                                            <p:strVal val="#ppt_w"/>
                                          </p:val>
                                        </p:tav>
                                      </p:tavLst>
                                    </p:anim>
                                    <p:anim calcmode="lin" valueType="num">
                                      <p:cBhvr>
                                        <p:cTn id="57" dur="350" fill="hold"/>
                                        <p:tgtEl>
                                          <p:spTgt spid="5"/>
                                        </p:tgtEl>
                                        <p:attrNameLst>
                                          <p:attrName>ppt_h</p:attrName>
                                        </p:attrNameLst>
                                      </p:cBhvr>
                                      <p:tavLst>
                                        <p:tav tm="0">
                                          <p:val>
                                            <p:fltVal val="0"/>
                                          </p:val>
                                        </p:tav>
                                        <p:tav tm="100000">
                                          <p:val>
                                            <p:strVal val="#ppt_h"/>
                                          </p:val>
                                        </p:tav>
                                      </p:tavLst>
                                    </p:anim>
                                    <p:animEffect transition="in" filter="fade">
                                      <p:cBhvr>
                                        <p:cTn id="58" dur="3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p:bldP spid="31" grpId="0"/>
      <p:bldP spid="32" grpId="0"/>
      <p:bldP spid="33" grpId="0"/>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851922" y="1707654"/>
            <a:ext cx="2954655" cy="1077218"/>
          </a:xfrm>
          <a:prstGeom prst="rect">
            <a:avLst/>
          </a:prstGeom>
          <a:noFill/>
        </p:spPr>
        <p:txBody>
          <a:bodyPr wrap="none" rtlCol="0">
            <a:spAutoFit/>
          </a:bodyPr>
          <a:lstStyle/>
          <a:p>
            <a:pPr marL="0" lvl="1"/>
            <a:r>
              <a:rPr lang="zh-CN" altLang="en-US" sz="1400" b="1" dirty="0">
                <a:solidFill>
                  <a:srgbClr val="080808"/>
                </a:solidFill>
                <a:latin typeface="微软雅黑" panose="020B0503020204020204" pitchFamily="34" charset="-122"/>
                <a:ea typeface="微软雅黑" panose="020B0503020204020204" pitchFamily="34" charset="-122"/>
              </a:rPr>
              <a:t> </a:t>
            </a:r>
            <a:r>
              <a:rPr lang="zh-CN" altLang="en-US" sz="2800" b="1" dirty="0">
                <a:solidFill>
                  <a:srgbClr val="080808"/>
                </a:solidFill>
                <a:latin typeface="微软雅黑" panose="020B0503020204020204" pitchFamily="34" charset="-122"/>
                <a:ea typeface="微软雅黑" panose="020B0503020204020204" pitchFamily="34" charset="-122"/>
              </a:rPr>
              <a:t>第三部分</a:t>
            </a:r>
            <a:endParaRPr lang="en-US" altLang="zh-CN" sz="2800" b="1" dirty="0">
              <a:solidFill>
                <a:srgbClr val="080808"/>
              </a:solidFill>
              <a:latin typeface="微软雅黑" panose="020B0503020204020204" pitchFamily="34" charset="-122"/>
              <a:ea typeface="微软雅黑" panose="020B0503020204020204" pitchFamily="34" charset="-122"/>
            </a:endParaRPr>
          </a:p>
          <a:p>
            <a:pPr marL="0" lvl="1" algn="ctr"/>
            <a:r>
              <a:rPr lang="zh-CN" altLang="en-US" sz="3600" b="1" dirty="0">
                <a:solidFill>
                  <a:schemeClr val="accent3"/>
                </a:solidFill>
                <a:latin typeface="微软雅黑" panose="020B0503020204020204" pitchFamily="34" charset="-122"/>
                <a:ea typeface="微软雅黑" panose="020B0503020204020204" pitchFamily="34" charset="-122"/>
              </a:rPr>
              <a:t>标题文字内容</a:t>
            </a:r>
            <a:endParaRPr lang="en-US" altLang="zh-CN" sz="3600" b="1" dirty="0">
              <a:solidFill>
                <a:schemeClr val="accent3"/>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flipV="1">
            <a:off x="3635896" y="1635646"/>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17896" y="3229730"/>
            <a:ext cx="902846" cy="246221"/>
          </a:xfrm>
          <a:prstGeom prst="rect">
            <a:avLst/>
          </a:prstGeom>
          <a:noFill/>
        </p:spPr>
        <p:txBody>
          <a:bodyPr wrap="square" lIns="0" tIns="0" rIns="0" bIns="0" rtlCol="0">
            <a:spAutoFit/>
          </a:bodyPr>
          <a:lstStyle/>
          <a:p>
            <a:r>
              <a:rPr lang="en-US" altLang="zh-CN" sz="1600" dirty="0">
                <a:solidFill>
                  <a:srgbClr val="080808"/>
                </a:solidFill>
                <a:latin typeface="微软雅黑" panose="020B0503020204020204" pitchFamily="34" charset="-122"/>
                <a:ea typeface="微软雅黑" panose="020B0503020204020204" pitchFamily="34" charset="-122"/>
              </a:rPr>
              <a:t>PART 03</a:t>
            </a:r>
            <a:endParaRPr lang="zh-CN" altLang="en-US" sz="1600" dirty="0">
              <a:solidFill>
                <a:srgbClr val="080808"/>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2123728" y="1707656"/>
            <a:ext cx="1197175" cy="1197175"/>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ndParaRPr>
            </a:p>
          </p:txBody>
        </p:sp>
      </p:grpSp>
      <p:sp>
        <p:nvSpPr>
          <p:cNvPr id="25" name="TextBox 24"/>
          <p:cNvSpPr txBox="1"/>
          <p:nvPr/>
        </p:nvSpPr>
        <p:spPr>
          <a:xfrm>
            <a:off x="3948592" y="2787774"/>
            <a:ext cx="1027882" cy="245726"/>
          </a:xfrm>
          <a:prstGeom prst="rect">
            <a:avLst/>
          </a:prstGeom>
          <a:noFill/>
        </p:spPr>
        <p:txBody>
          <a:bodyPr wrap="square" lIns="60469" tIns="30235" rIns="60469" bIns="30235" rtlCol="0">
            <a:spAutoFit/>
          </a:bodyPr>
          <a:lstStyle/>
          <a:p>
            <a:r>
              <a:rPr lang="en-US" altLang="zh-CN" sz="1200" dirty="0">
                <a:solidFill>
                  <a:srgbClr val="080808"/>
                </a:solidFill>
                <a:latin typeface="微软雅黑" panose="020B0503020204020204" pitchFamily="34" charset="-122"/>
                <a:ea typeface="微软雅黑" panose="020B0503020204020204" pitchFamily="34" charset="-122"/>
              </a:rPr>
              <a:t>※ </a:t>
            </a:r>
            <a:r>
              <a:rPr lang="zh-CN" altLang="en-US" sz="1200" dirty="0">
                <a:solidFill>
                  <a:srgbClr val="080808"/>
                </a:solidFill>
                <a:latin typeface="微软雅黑" panose="020B0503020204020204" pitchFamily="34" charset="-122"/>
                <a:ea typeface="微软雅黑" panose="020B0503020204020204" pitchFamily="34" charset="-122"/>
              </a:rPr>
              <a:t>添加内容</a:t>
            </a:r>
          </a:p>
        </p:txBody>
      </p:sp>
      <p:sp>
        <p:nvSpPr>
          <p:cNvPr id="26" name="TextBox 25"/>
          <p:cNvSpPr txBox="1"/>
          <p:nvPr/>
        </p:nvSpPr>
        <p:spPr>
          <a:xfrm>
            <a:off x="5001263" y="2787774"/>
            <a:ext cx="985236" cy="245726"/>
          </a:xfrm>
          <a:prstGeom prst="rect">
            <a:avLst/>
          </a:prstGeom>
          <a:noFill/>
        </p:spPr>
        <p:txBody>
          <a:bodyPr wrap="square" lIns="60469" tIns="30235" rIns="60469" bIns="30235" rtlCol="0">
            <a:spAutoFit/>
          </a:bodyPr>
          <a:lstStyle/>
          <a:p>
            <a:r>
              <a:rPr lang="en-US" altLang="zh-CN" sz="1200" dirty="0">
                <a:solidFill>
                  <a:srgbClr val="080808"/>
                </a:solidFill>
                <a:latin typeface="微软雅黑" panose="020B0503020204020204" pitchFamily="34" charset="-122"/>
                <a:ea typeface="微软雅黑" panose="020B0503020204020204" pitchFamily="34" charset="-122"/>
              </a:rPr>
              <a:t>※ </a:t>
            </a:r>
            <a:r>
              <a:rPr lang="zh-CN" altLang="en-US" sz="1200" dirty="0">
                <a:solidFill>
                  <a:srgbClr val="080808"/>
                </a:solidFill>
                <a:latin typeface="微软雅黑" panose="020B0503020204020204" pitchFamily="34" charset="-122"/>
                <a:ea typeface="微软雅黑" panose="020B0503020204020204" pitchFamily="34" charset="-122"/>
              </a:rPr>
              <a:t>添加内容</a:t>
            </a:r>
          </a:p>
        </p:txBody>
      </p:sp>
      <p:sp>
        <p:nvSpPr>
          <p:cNvPr id="27" name="TextBox 26"/>
          <p:cNvSpPr txBox="1"/>
          <p:nvPr/>
        </p:nvSpPr>
        <p:spPr>
          <a:xfrm>
            <a:off x="6011289" y="2787774"/>
            <a:ext cx="1027882" cy="245726"/>
          </a:xfrm>
          <a:prstGeom prst="rect">
            <a:avLst/>
          </a:prstGeom>
          <a:noFill/>
        </p:spPr>
        <p:txBody>
          <a:bodyPr wrap="square" lIns="60469" tIns="30235" rIns="60469" bIns="30235" rtlCol="0">
            <a:spAutoFit/>
          </a:bodyPr>
          <a:lstStyle/>
          <a:p>
            <a:r>
              <a:rPr lang="en-US" altLang="zh-CN" sz="1200" dirty="0">
                <a:solidFill>
                  <a:srgbClr val="080808"/>
                </a:solidFill>
                <a:latin typeface="微软雅黑" panose="020B0503020204020204" pitchFamily="34" charset="-122"/>
                <a:ea typeface="微软雅黑" panose="020B0503020204020204" pitchFamily="34" charset="-122"/>
              </a:rPr>
              <a:t>※ </a:t>
            </a:r>
            <a:r>
              <a:rPr lang="zh-CN" altLang="en-US" sz="1200" dirty="0">
                <a:solidFill>
                  <a:srgbClr val="080808"/>
                </a:solidFill>
                <a:latin typeface="微软雅黑" panose="020B0503020204020204" pitchFamily="34" charset="-122"/>
                <a:ea typeface="微软雅黑" panose="020B0503020204020204" pitchFamily="34" charset="-122"/>
              </a:rPr>
              <a:t>添加内容</a:t>
            </a:r>
          </a:p>
        </p:txBody>
      </p:sp>
      <p:sp>
        <p:nvSpPr>
          <p:cNvPr id="28" name="TextBox 27"/>
          <p:cNvSpPr txBox="1"/>
          <p:nvPr/>
        </p:nvSpPr>
        <p:spPr>
          <a:xfrm>
            <a:off x="3948592" y="3134845"/>
            <a:ext cx="985236" cy="245726"/>
          </a:xfrm>
          <a:prstGeom prst="rect">
            <a:avLst/>
          </a:prstGeom>
          <a:noFill/>
        </p:spPr>
        <p:txBody>
          <a:bodyPr wrap="square" lIns="60469" tIns="30235" rIns="60469" bIns="30235" rtlCol="0">
            <a:spAutoFit/>
          </a:bodyPr>
          <a:lstStyle/>
          <a:p>
            <a:r>
              <a:rPr lang="en-US" altLang="zh-CN" sz="1200" dirty="0">
                <a:solidFill>
                  <a:srgbClr val="080808"/>
                </a:solidFill>
                <a:latin typeface="微软雅黑" panose="020B0503020204020204" pitchFamily="34" charset="-122"/>
                <a:ea typeface="微软雅黑" panose="020B0503020204020204" pitchFamily="34" charset="-122"/>
              </a:rPr>
              <a:t>※ </a:t>
            </a:r>
            <a:r>
              <a:rPr lang="zh-CN" altLang="en-US" sz="1200" dirty="0">
                <a:solidFill>
                  <a:srgbClr val="080808"/>
                </a:solidFill>
                <a:latin typeface="微软雅黑" panose="020B0503020204020204" pitchFamily="34" charset="-122"/>
                <a:ea typeface="微软雅黑" panose="020B0503020204020204" pitchFamily="34" charset="-122"/>
              </a:rPr>
              <a:t>添加内容</a:t>
            </a:r>
          </a:p>
        </p:txBody>
      </p:sp>
      <p:sp>
        <p:nvSpPr>
          <p:cNvPr id="29" name="TextBox 28"/>
          <p:cNvSpPr txBox="1"/>
          <p:nvPr/>
        </p:nvSpPr>
        <p:spPr>
          <a:xfrm>
            <a:off x="5001264" y="3134845"/>
            <a:ext cx="985236" cy="245726"/>
          </a:xfrm>
          <a:prstGeom prst="rect">
            <a:avLst/>
          </a:prstGeom>
          <a:noFill/>
        </p:spPr>
        <p:txBody>
          <a:bodyPr wrap="square" lIns="60469" tIns="30235" rIns="60469" bIns="30235" rtlCol="0">
            <a:spAutoFit/>
          </a:bodyPr>
          <a:lstStyle/>
          <a:p>
            <a:r>
              <a:rPr lang="en-US" altLang="zh-CN" sz="1200" dirty="0">
                <a:solidFill>
                  <a:srgbClr val="080808"/>
                </a:solidFill>
                <a:latin typeface="微软雅黑" panose="020B0503020204020204" pitchFamily="34" charset="-122"/>
                <a:ea typeface="微软雅黑" panose="020B0503020204020204" pitchFamily="34" charset="-122"/>
              </a:rPr>
              <a:t>※ </a:t>
            </a:r>
            <a:r>
              <a:rPr lang="zh-CN" altLang="en-US" sz="1200" dirty="0">
                <a:solidFill>
                  <a:srgbClr val="080808"/>
                </a:solidFill>
                <a:latin typeface="微软雅黑" panose="020B0503020204020204" pitchFamily="34" charset="-122"/>
                <a:ea typeface="微软雅黑" panose="020B0503020204020204" pitchFamily="34" charset="-122"/>
              </a:rPr>
              <a:t>添加内容</a:t>
            </a:r>
          </a:p>
        </p:txBody>
      </p:sp>
      <p:sp>
        <p:nvSpPr>
          <p:cNvPr id="30" name="TextBox 29"/>
          <p:cNvSpPr txBox="1"/>
          <p:nvPr/>
        </p:nvSpPr>
        <p:spPr>
          <a:xfrm>
            <a:off x="6010903" y="3134845"/>
            <a:ext cx="985236" cy="245726"/>
          </a:xfrm>
          <a:prstGeom prst="rect">
            <a:avLst/>
          </a:prstGeom>
          <a:noFill/>
        </p:spPr>
        <p:txBody>
          <a:bodyPr wrap="square" lIns="60469" tIns="30235" rIns="60469" bIns="30235" rtlCol="0">
            <a:spAutoFit/>
          </a:bodyPr>
          <a:lstStyle/>
          <a:p>
            <a:r>
              <a:rPr lang="en-US" altLang="zh-CN" sz="1200" dirty="0">
                <a:solidFill>
                  <a:srgbClr val="080808"/>
                </a:solidFill>
                <a:latin typeface="微软雅黑" panose="020B0503020204020204" pitchFamily="34" charset="-122"/>
                <a:ea typeface="微软雅黑" panose="020B0503020204020204" pitchFamily="34" charset="-122"/>
              </a:rPr>
              <a:t>※ </a:t>
            </a:r>
            <a:r>
              <a:rPr lang="zh-CN" altLang="en-US" sz="1200" dirty="0">
                <a:solidFill>
                  <a:srgbClr val="080808"/>
                </a:solidFill>
                <a:latin typeface="微软雅黑" panose="020B0503020204020204" pitchFamily="34" charset="-122"/>
                <a:ea typeface="微软雅黑" panose="020B0503020204020204" pitchFamily="34" charset="-122"/>
              </a:rPr>
              <a:t>添加内容</a:t>
            </a:r>
          </a:p>
        </p:txBody>
      </p:sp>
      <p:sp>
        <p:nvSpPr>
          <p:cNvPr id="75" name="TextBox 13"/>
          <p:cNvSpPr txBox="1"/>
          <p:nvPr/>
        </p:nvSpPr>
        <p:spPr>
          <a:xfrm>
            <a:off x="2344338" y="1921522"/>
            <a:ext cx="902846" cy="769441"/>
          </a:xfrm>
          <a:prstGeom prst="rect">
            <a:avLst/>
          </a:prstGeom>
          <a:noFill/>
        </p:spPr>
        <p:txBody>
          <a:bodyPr wrap="square" lIns="0" tIns="0" rIns="0" bIns="0" rtlCol="0">
            <a:spAutoFit/>
          </a:bodyPr>
          <a:lstStyle/>
          <a:p>
            <a:r>
              <a:rPr lang="en-US" altLang="zh-CN" sz="5000" b="1" dirty="0">
                <a:solidFill>
                  <a:schemeClr val="accent3"/>
                </a:solidFill>
                <a:latin typeface="微软雅黑" panose="020B0503020204020204" pitchFamily="34" charset="-122"/>
                <a:ea typeface="微软雅黑" panose="020B0503020204020204" pitchFamily="34" charset="-122"/>
              </a:rPr>
              <a:t>03</a:t>
            </a:r>
            <a:endParaRPr lang="zh-CN" altLang="en-US" sz="5000" b="1" dirty="0">
              <a:solidFill>
                <a:schemeClr val="accent3"/>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400"/>
                                        <p:tgtEl>
                                          <p:spTgt spid="13"/>
                                        </p:tgtEl>
                                      </p:cBhvr>
                                    </p:animEffect>
                                  </p:childTnLst>
                                </p:cTn>
                              </p:par>
                            </p:childTnLst>
                          </p:cTn>
                        </p:par>
                        <p:par>
                          <p:cTn id="8" fill="hold">
                            <p:stCondLst>
                              <p:cond delay="4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400"/>
                                        <p:tgtEl>
                                          <p:spTgt spid="16"/>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400"/>
                                        <p:tgtEl>
                                          <p:spTgt spid="75"/>
                                        </p:tgtEl>
                                      </p:cBhvr>
                                    </p:animEffect>
                                  </p:childTnLst>
                                </p:cTn>
                              </p:par>
                            </p:childTnLst>
                          </p:cTn>
                        </p:par>
                        <p:par>
                          <p:cTn id="16" fill="hold">
                            <p:stCondLst>
                              <p:cond delay="1200"/>
                            </p:stCondLst>
                            <p:childTnLst>
                              <p:par>
                                <p:cTn id="17" presetID="1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400"/>
                                        <p:tgtEl>
                                          <p:spTgt spid="12"/>
                                        </p:tgtEl>
                                        <p:attrNameLst>
                                          <p:attrName>ppt_x</p:attrName>
                                        </p:attrNameLst>
                                      </p:cBhvr>
                                      <p:tavLst>
                                        <p:tav tm="0">
                                          <p:val>
                                            <p:strVal val="#ppt_x-#ppt_w*1.125000"/>
                                          </p:val>
                                        </p:tav>
                                        <p:tav tm="100000">
                                          <p:val>
                                            <p:strVal val="#ppt_x"/>
                                          </p:val>
                                        </p:tav>
                                      </p:tavLst>
                                    </p:anim>
                                    <p:animEffect transition="in" filter="wipe(right)">
                                      <p:cBhvr>
                                        <p:cTn id="20" dur="400"/>
                                        <p:tgtEl>
                                          <p:spTgt spid="12"/>
                                        </p:tgtEl>
                                      </p:cBhvr>
                                    </p:animEffect>
                                  </p:childTnLst>
                                </p:cTn>
                              </p:par>
                            </p:childTnLst>
                          </p:cTn>
                        </p:par>
                        <p:par>
                          <p:cTn id="21" fill="hold">
                            <p:stCondLst>
                              <p:cond delay="1600"/>
                            </p:stCondLst>
                            <p:childTnLst>
                              <p:par>
                                <p:cTn id="22" presetID="47"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400"/>
                                        <p:tgtEl>
                                          <p:spTgt spid="14"/>
                                        </p:tgtEl>
                                      </p:cBhvr>
                                    </p:animEffect>
                                    <p:anim calcmode="lin" valueType="num">
                                      <p:cBhvr>
                                        <p:cTn id="25" dur="400" fill="hold"/>
                                        <p:tgtEl>
                                          <p:spTgt spid="14"/>
                                        </p:tgtEl>
                                        <p:attrNameLst>
                                          <p:attrName>ppt_x</p:attrName>
                                        </p:attrNameLst>
                                      </p:cBhvr>
                                      <p:tavLst>
                                        <p:tav tm="0">
                                          <p:val>
                                            <p:strVal val="#ppt_x"/>
                                          </p:val>
                                        </p:tav>
                                        <p:tav tm="100000">
                                          <p:val>
                                            <p:strVal val="#ppt_x"/>
                                          </p:val>
                                        </p:tav>
                                      </p:tavLst>
                                    </p:anim>
                                    <p:anim calcmode="lin" valueType="num">
                                      <p:cBhvr>
                                        <p:cTn id="26" dur="400" fill="hold"/>
                                        <p:tgtEl>
                                          <p:spTgt spid="14"/>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2" presetClass="entr" presetSubtype="4"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400" fill="hold"/>
                                        <p:tgtEl>
                                          <p:spTgt spid="25"/>
                                        </p:tgtEl>
                                        <p:attrNameLst>
                                          <p:attrName>ppt_x</p:attrName>
                                        </p:attrNameLst>
                                      </p:cBhvr>
                                      <p:tavLst>
                                        <p:tav tm="0">
                                          <p:val>
                                            <p:strVal val="#ppt_x"/>
                                          </p:val>
                                        </p:tav>
                                        <p:tav tm="100000">
                                          <p:val>
                                            <p:strVal val="#ppt_x"/>
                                          </p:val>
                                        </p:tav>
                                      </p:tavLst>
                                    </p:anim>
                                    <p:anim calcmode="lin" valueType="num">
                                      <p:cBhvr additive="base">
                                        <p:cTn id="31" dur="400" fill="hold"/>
                                        <p:tgtEl>
                                          <p:spTgt spid="25"/>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400" fill="hold"/>
                                        <p:tgtEl>
                                          <p:spTgt spid="26"/>
                                        </p:tgtEl>
                                        <p:attrNameLst>
                                          <p:attrName>ppt_x</p:attrName>
                                        </p:attrNameLst>
                                      </p:cBhvr>
                                      <p:tavLst>
                                        <p:tav tm="0">
                                          <p:val>
                                            <p:strVal val="#ppt_x"/>
                                          </p:val>
                                        </p:tav>
                                        <p:tav tm="100000">
                                          <p:val>
                                            <p:strVal val="#ppt_x"/>
                                          </p:val>
                                        </p:tav>
                                      </p:tavLst>
                                    </p:anim>
                                    <p:anim calcmode="lin" valueType="num">
                                      <p:cBhvr additive="base">
                                        <p:cTn id="35" dur="400" fill="hold"/>
                                        <p:tgtEl>
                                          <p:spTgt spid="26"/>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400" fill="hold"/>
                                        <p:tgtEl>
                                          <p:spTgt spid="27"/>
                                        </p:tgtEl>
                                        <p:attrNameLst>
                                          <p:attrName>ppt_x</p:attrName>
                                        </p:attrNameLst>
                                      </p:cBhvr>
                                      <p:tavLst>
                                        <p:tav tm="0">
                                          <p:val>
                                            <p:strVal val="#ppt_x"/>
                                          </p:val>
                                        </p:tav>
                                        <p:tav tm="100000">
                                          <p:val>
                                            <p:strVal val="#ppt_x"/>
                                          </p:val>
                                        </p:tav>
                                      </p:tavLst>
                                    </p:anim>
                                    <p:anim calcmode="lin" valueType="num">
                                      <p:cBhvr additive="base">
                                        <p:cTn id="39" dur="400" fill="hold"/>
                                        <p:tgtEl>
                                          <p:spTgt spid="27"/>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400" fill="hold"/>
                                        <p:tgtEl>
                                          <p:spTgt spid="28"/>
                                        </p:tgtEl>
                                        <p:attrNameLst>
                                          <p:attrName>ppt_x</p:attrName>
                                        </p:attrNameLst>
                                      </p:cBhvr>
                                      <p:tavLst>
                                        <p:tav tm="0">
                                          <p:val>
                                            <p:strVal val="#ppt_x"/>
                                          </p:val>
                                        </p:tav>
                                        <p:tav tm="100000">
                                          <p:val>
                                            <p:strVal val="#ppt_x"/>
                                          </p:val>
                                        </p:tav>
                                      </p:tavLst>
                                    </p:anim>
                                    <p:anim calcmode="lin" valueType="num">
                                      <p:cBhvr additive="base">
                                        <p:cTn id="43" dur="400" fill="hold"/>
                                        <p:tgtEl>
                                          <p:spTgt spid="28"/>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400" fill="hold"/>
                                        <p:tgtEl>
                                          <p:spTgt spid="29"/>
                                        </p:tgtEl>
                                        <p:attrNameLst>
                                          <p:attrName>ppt_x</p:attrName>
                                        </p:attrNameLst>
                                      </p:cBhvr>
                                      <p:tavLst>
                                        <p:tav tm="0">
                                          <p:val>
                                            <p:strVal val="#ppt_x"/>
                                          </p:val>
                                        </p:tav>
                                        <p:tav tm="100000">
                                          <p:val>
                                            <p:strVal val="#ppt_x"/>
                                          </p:val>
                                        </p:tav>
                                      </p:tavLst>
                                    </p:anim>
                                    <p:anim calcmode="lin" valueType="num">
                                      <p:cBhvr additive="base">
                                        <p:cTn id="47" dur="400" fill="hold"/>
                                        <p:tgtEl>
                                          <p:spTgt spid="29"/>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400" fill="hold"/>
                                        <p:tgtEl>
                                          <p:spTgt spid="30"/>
                                        </p:tgtEl>
                                        <p:attrNameLst>
                                          <p:attrName>ppt_x</p:attrName>
                                        </p:attrNameLst>
                                      </p:cBhvr>
                                      <p:tavLst>
                                        <p:tav tm="0">
                                          <p:val>
                                            <p:strVal val="#ppt_x"/>
                                          </p:val>
                                        </p:tav>
                                        <p:tav tm="100000">
                                          <p:val>
                                            <p:strVal val="#ppt_x"/>
                                          </p:val>
                                        </p:tav>
                                      </p:tavLst>
                                    </p:anim>
                                    <p:anim calcmode="lin" valueType="num">
                                      <p:cBhvr additive="base">
                                        <p:cTn id="51" dur="4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5" grpId="0"/>
      <p:bldP spid="26" grpId="0"/>
      <p:bldP spid="27" grpId="0"/>
      <p:bldP spid="28" grpId="0"/>
      <p:bldP spid="29" grpId="0"/>
      <p:bldP spid="30" grpId="0"/>
      <p:bldP spid="7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点击添加标题文字内容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 y="2861421"/>
            <a:ext cx="9145588" cy="653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343" tIns="46172" rIns="92343" bIns="46172" rtlCol="0" anchor="ctr"/>
          <a:lstStyle/>
          <a:p>
            <a:pPr algn="ctr"/>
            <a:endParaRPr lang="zh-CN" altLang="en-US">
              <a:latin typeface="+mj-ea"/>
              <a:ea typeface="+mj-ea"/>
            </a:endParaRPr>
          </a:p>
        </p:txBody>
      </p:sp>
      <p:grpSp>
        <p:nvGrpSpPr>
          <p:cNvPr id="5" name="组合 4"/>
          <p:cNvGrpSpPr/>
          <p:nvPr/>
        </p:nvGrpSpPr>
        <p:grpSpPr>
          <a:xfrm>
            <a:off x="980451" y="2438266"/>
            <a:ext cx="869960" cy="869821"/>
            <a:chOff x="1466675" y="3784103"/>
            <a:chExt cx="1301392" cy="1301862"/>
          </a:xfrm>
        </p:grpSpPr>
        <p:grpSp>
          <p:nvGrpSpPr>
            <p:cNvPr id="6" name="组合 5"/>
            <p:cNvGrpSpPr/>
            <p:nvPr/>
          </p:nvGrpSpPr>
          <p:grpSpPr>
            <a:xfrm>
              <a:off x="1466675" y="3784103"/>
              <a:ext cx="1301392" cy="1301862"/>
              <a:chOff x="4345444" y="2542859"/>
              <a:chExt cx="1810550" cy="1811205"/>
            </a:xfrm>
          </p:grpSpPr>
          <p:grpSp>
            <p:nvGrpSpPr>
              <p:cNvPr id="8" name="组合 7"/>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0" name="同心圆 9"/>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11" name="椭圆 10"/>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9" name="椭圆 8"/>
              <p:cNvSpPr/>
              <p:nvPr/>
            </p:nvSpPr>
            <p:spPr>
              <a:xfrm>
                <a:off x="4565570" y="2763062"/>
                <a:ext cx="1370298" cy="13707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7" name="TextBox 97"/>
            <p:cNvSpPr txBox="1"/>
            <p:nvPr/>
          </p:nvSpPr>
          <p:spPr>
            <a:xfrm>
              <a:off x="1692270" y="4180596"/>
              <a:ext cx="850204" cy="531307"/>
            </a:xfrm>
            <a:prstGeom prst="rect">
              <a:avLst/>
            </a:prstGeom>
            <a:noFill/>
          </p:spPr>
          <p:txBody>
            <a:bodyPr wrap="square" lIns="138192" tIns="69096" rIns="138192" bIns="69096" rtlCol="0">
              <a:spAutoFit/>
            </a:bodyPr>
            <a:lstStyle/>
            <a:p>
              <a:r>
                <a:rPr lang="en-US" altLang="zh-CN" sz="1400" dirty="0">
                  <a:solidFill>
                    <a:schemeClr val="bg1"/>
                  </a:solidFill>
                  <a:latin typeface="+mj-ea"/>
                  <a:ea typeface="+mj-ea"/>
                </a:rPr>
                <a:t>6</a:t>
              </a:r>
              <a:r>
                <a:rPr lang="zh-CN" altLang="en-US" sz="1400" dirty="0">
                  <a:solidFill>
                    <a:schemeClr val="bg1"/>
                  </a:solidFill>
                  <a:latin typeface="+mj-ea"/>
                  <a:ea typeface="+mj-ea"/>
                </a:rPr>
                <a:t>月</a:t>
              </a:r>
            </a:p>
          </p:txBody>
        </p:sp>
      </p:grpSp>
      <p:grpSp>
        <p:nvGrpSpPr>
          <p:cNvPr id="12" name="组合 11"/>
          <p:cNvGrpSpPr/>
          <p:nvPr/>
        </p:nvGrpSpPr>
        <p:grpSpPr>
          <a:xfrm>
            <a:off x="2083683" y="2555249"/>
            <a:ext cx="658425" cy="658319"/>
            <a:chOff x="3117025" y="3959191"/>
            <a:chExt cx="984950" cy="985306"/>
          </a:xfrm>
        </p:grpSpPr>
        <p:grpSp>
          <p:nvGrpSpPr>
            <p:cNvPr id="13" name="组合 12"/>
            <p:cNvGrpSpPr/>
            <p:nvPr/>
          </p:nvGrpSpPr>
          <p:grpSpPr>
            <a:xfrm>
              <a:off x="3117025" y="3959191"/>
              <a:ext cx="984950" cy="985306"/>
              <a:chOff x="4345444" y="2542859"/>
              <a:chExt cx="1810550" cy="1811205"/>
            </a:xfrm>
          </p:grpSpPr>
          <p:grpSp>
            <p:nvGrpSpPr>
              <p:cNvPr id="15" name="组合 14"/>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7" name="同心圆 1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18" name="椭圆 17"/>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16" name="椭圆 15"/>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14" name="TextBox 104"/>
            <p:cNvSpPr txBox="1"/>
            <p:nvPr/>
          </p:nvSpPr>
          <p:spPr>
            <a:xfrm>
              <a:off x="3188495" y="4196695"/>
              <a:ext cx="850204" cy="531306"/>
            </a:xfrm>
            <a:prstGeom prst="rect">
              <a:avLst/>
            </a:prstGeom>
            <a:noFill/>
          </p:spPr>
          <p:txBody>
            <a:bodyPr wrap="square" lIns="138192" tIns="69096" rIns="138192" bIns="69096" rtlCol="0">
              <a:spAutoFit/>
            </a:bodyPr>
            <a:lstStyle/>
            <a:p>
              <a:r>
                <a:rPr lang="en-US" altLang="zh-CN" sz="1400" dirty="0">
                  <a:solidFill>
                    <a:schemeClr val="bg1"/>
                  </a:solidFill>
                  <a:latin typeface="+mj-ea"/>
                  <a:ea typeface="+mj-ea"/>
                </a:rPr>
                <a:t>7</a:t>
              </a:r>
              <a:r>
                <a:rPr lang="zh-CN" altLang="en-US" sz="1400" dirty="0">
                  <a:solidFill>
                    <a:schemeClr val="bg1"/>
                  </a:solidFill>
                  <a:latin typeface="+mj-ea"/>
                  <a:ea typeface="+mj-ea"/>
                </a:rPr>
                <a:t>月</a:t>
              </a:r>
            </a:p>
          </p:txBody>
        </p:sp>
      </p:grpSp>
      <p:grpSp>
        <p:nvGrpSpPr>
          <p:cNvPr id="19" name="组合 18"/>
          <p:cNvGrpSpPr/>
          <p:nvPr/>
        </p:nvGrpSpPr>
        <p:grpSpPr>
          <a:xfrm>
            <a:off x="2975381" y="2443509"/>
            <a:ext cx="881936" cy="881795"/>
            <a:chOff x="4450933" y="3791953"/>
            <a:chExt cx="1319306" cy="1319782"/>
          </a:xfrm>
        </p:grpSpPr>
        <p:grpSp>
          <p:nvGrpSpPr>
            <p:cNvPr id="20" name="组合 19"/>
            <p:cNvGrpSpPr/>
            <p:nvPr/>
          </p:nvGrpSpPr>
          <p:grpSpPr>
            <a:xfrm>
              <a:off x="4450933" y="3791953"/>
              <a:ext cx="1319306" cy="1319782"/>
              <a:chOff x="4345444" y="2542859"/>
              <a:chExt cx="1810550" cy="1811205"/>
            </a:xfrm>
          </p:grpSpPr>
          <p:grpSp>
            <p:nvGrpSpPr>
              <p:cNvPr id="22" name="组合 21"/>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4" name="同心圆 2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25" name="椭圆 24"/>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23" name="椭圆 22"/>
              <p:cNvSpPr/>
              <p:nvPr/>
            </p:nvSpPr>
            <p:spPr>
              <a:xfrm>
                <a:off x="4565570" y="2763062"/>
                <a:ext cx="1370298" cy="137079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21" name="TextBox 111"/>
            <p:cNvSpPr txBox="1"/>
            <p:nvPr/>
          </p:nvSpPr>
          <p:spPr>
            <a:xfrm>
              <a:off x="4685484" y="4180595"/>
              <a:ext cx="850203" cy="531306"/>
            </a:xfrm>
            <a:prstGeom prst="rect">
              <a:avLst/>
            </a:prstGeom>
            <a:noFill/>
          </p:spPr>
          <p:txBody>
            <a:bodyPr wrap="square" lIns="138192" tIns="69096" rIns="138192" bIns="69096" rtlCol="0">
              <a:spAutoFit/>
            </a:bodyPr>
            <a:lstStyle/>
            <a:p>
              <a:r>
                <a:rPr lang="en-US" altLang="zh-CN" sz="1400" dirty="0">
                  <a:solidFill>
                    <a:schemeClr val="bg1"/>
                  </a:solidFill>
                  <a:latin typeface="+mj-ea"/>
                  <a:ea typeface="+mj-ea"/>
                </a:rPr>
                <a:t>8</a:t>
              </a:r>
              <a:r>
                <a:rPr lang="zh-CN" altLang="en-US" sz="1400" dirty="0">
                  <a:solidFill>
                    <a:schemeClr val="bg1"/>
                  </a:solidFill>
                  <a:latin typeface="+mj-ea"/>
                  <a:ea typeface="+mj-ea"/>
                </a:rPr>
                <a:t>月</a:t>
              </a:r>
            </a:p>
          </p:txBody>
        </p:sp>
      </p:grpSp>
      <p:grpSp>
        <p:nvGrpSpPr>
          <p:cNvPr id="26" name="组合 25"/>
          <p:cNvGrpSpPr/>
          <p:nvPr/>
        </p:nvGrpSpPr>
        <p:grpSpPr>
          <a:xfrm>
            <a:off x="4090589" y="2544015"/>
            <a:ext cx="680890" cy="680781"/>
            <a:chOff x="6119197" y="3942381"/>
            <a:chExt cx="1018558" cy="1018926"/>
          </a:xfrm>
        </p:grpSpPr>
        <p:grpSp>
          <p:nvGrpSpPr>
            <p:cNvPr id="27" name="组合 26"/>
            <p:cNvGrpSpPr/>
            <p:nvPr/>
          </p:nvGrpSpPr>
          <p:grpSpPr>
            <a:xfrm>
              <a:off x="6119197" y="3942381"/>
              <a:ext cx="1018558" cy="1018926"/>
              <a:chOff x="4345444" y="2542859"/>
              <a:chExt cx="1810550" cy="1811205"/>
            </a:xfrm>
          </p:grpSpPr>
          <p:grpSp>
            <p:nvGrpSpPr>
              <p:cNvPr id="29" name="组合 28"/>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1" name="同心圆 30"/>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32" name="椭圆 31"/>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30" name="椭圆 29"/>
              <p:cNvSpPr/>
              <p:nvPr/>
            </p:nvSpPr>
            <p:spPr>
              <a:xfrm>
                <a:off x="4565570" y="2763062"/>
                <a:ext cx="1370298" cy="137079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28" name="TextBox 118"/>
            <p:cNvSpPr txBox="1"/>
            <p:nvPr/>
          </p:nvSpPr>
          <p:spPr>
            <a:xfrm>
              <a:off x="6209133" y="4196696"/>
              <a:ext cx="850205" cy="531307"/>
            </a:xfrm>
            <a:prstGeom prst="rect">
              <a:avLst/>
            </a:prstGeom>
            <a:noFill/>
          </p:spPr>
          <p:txBody>
            <a:bodyPr wrap="square" lIns="138192" tIns="69096" rIns="138192" bIns="69096" rtlCol="0">
              <a:spAutoFit/>
            </a:bodyPr>
            <a:lstStyle/>
            <a:p>
              <a:r>
                <a:rPr lang="en-US" altLang="zh-CN" sz="1400" dirty="0">
                  <a:solidFill>
                    <a:schemeClr val="bg1"/>
                  </a:solidFill>
                  <a:latin typeface="+mj-ea"/>
                  <a:ea typeface="+mj-ea"/>
                </a:rPr>
                <a:t>9</a:t>
              </a:r>
              <a:r>
                <a:rPr lang="zh-CN" altLang="en-US" sz="1400" dirty="0">
                  <a:solidFill>
                    <a:schemeClr val="bg1"/>
                  </a:solidFill>
                  <a:latin typeface="+mj-ea"/>
                  <a:ea typeface="+mj-ea"/>
                </a:rPr>
                <a:t>月</a:t>
              </a:r>
            </a:p>
          </p:txBody>
        </p:sp>
      </p:grpSp>
      <p:grpSp>
        <p:nvGrpSpPr>
          <p:cNvPr id="33" name="组合 32"/>
          <p:cNvGrpSpPr/>
          <p:nvPr/>
        </p:nvGrpSpPr>
        <p:grpSpPr>
          <a:xfrm>
            <a:off x="5004754" y="2544016"/>
            <a:ext cx="708615" cy="680781"/>
            <a:chOff x="7486713" y="3942381"/>
            <a:chExt cx="1060031" cy="1018926"/>
          </a:xfrm>
        </p:grpSpPr>
        <p:grpSp>
          <p:nvGrpSpPr>
            <p:cNvPr id="34" name="组合 33"/>
            <p:cNvGrpSpPr/>
            <p:nvPr/>
          </p:nvGrpSpPr>
          <p:grpSpPr>
            <a:xfrm>
              <a:off x="7486713" y="3942381"/>
              <a:ext cx="1018558" cy="1018926"/>
              <a:chOff x="4345444" y="2542859"/>
              <a:chExt cx="1810550" cy="1811205"/>
            </a:xfrm>
          </p:grpSpPr>
          <p:grpSp>
            <p:nvGrpSpPr>
              <p:cNvPr id="36" name="组合 35"/>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8" name="同心圆 37"/>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39" name="椭圆 38"/>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37" name="椭圆 36"/>
              <p:cNvSpPr/>
              <p:nvPr/>
            </p:nvSpPr>
            <p:spPr>
              <a:xfrm>
                <a:off x="4565570" y="2763062"/>
                <a:ext cx="1370298" cy="13707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35" name="TextBox 125"/>
            <p:cNvSpPr txBox="1"/>
            <p:nvPr/>
          </p:nvSpPr>
          <p:spPr>
            <a:xfrm>
              <a:off x="7555666" y="4199439"/>
              <a:ext cx="991078" cy="485241"/>
            </a:xfrm>
            <a:prstGeom prst="rect">
              <a:avLst/>
            </a:prstGeom>
            <a:noFill/>
          </p:spPr>
          <p:txBody>
            <a:bodyPr wrap="square" lIns="138192" tIns="69096" rIns="138192" bIns="69096" rtlCol="0">
              <a:spAutoFit/>
            </a:bodyPr>
            <a:lstStyle/>
            <a:p>
              <a:r>
                <a:rPr lang="en-US" altLang="zh-CN" sz="1200" dirty="0">
                  <a:solidFill>
                    <a:schemeClr val="bg1"/>
                  </a:solidFill>
                  <a:latin typeface="+mj-ea"/>
                  <a:ea typeface="+mj-ea"/>
                </a:rPr>
                <a:t>10</a:t>
              </a:r>
              <a:r>
                <a:rPr lang="zh-CN" altLang="en-US" sz="1200" dirty="0">
                  <a:solidFill>
                    <a:schemeClr val="bg1"/>
                  </a:solidFill>
                  <a:latin typeface="+mj-ea"/>
                  <a:ea typeface="+mj-ea"/>
                </a:rPr>
                <a:t>月</a:t>
              </a:r>
            </a:p>
          </p:txBody>
        </p:sp>
      </p:grpSp>
      <p:grpSp>
        <p:nvGrpSpPr>
          <p:cNvPr id="40" name="组合 39"/>
          <p:cNvGrpSpPr/>
          <p:nvPr/>
        </p:nvGrpSpPr>
        <p:grpSpPr>
          <a:xfrm>
            <a:off x="5918916" y="2431103"/>
            <a:ext cx="906755" cy="906611"/>
            <a:chOff x="8854229" y="3773382"/>
            <a:chExt cx="1356434" cy="1356924"/>
          </a:xfrm>
        </p:grpSpPr>
        <p:grpSp>
          <p:nvGrpSpPr>
            <p:cNvPr id="41" name="组合 40"/>
            <p:cNvGrpSpPr/>
            <p:nvPr/>
          </p:nvGrpSpPr>
          <p:grpSpPr>
            <a:xfrm>
              <a:off x="8854229" y="3773382"/>
              <a:ext cx="1356434" cy="1356924"/>
              <a:chOff x="4345444" y="2542859"/>
              <a:chExt cx="1810550" cy="1811205"/>
            </a:xfrm>
          </p:grpSpPr>
          <p:grpSp>
            <p:nvGrpSpPr>
              <p:cNvPr id="43" name="组合 4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5" name="同心圆 4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46" name="椭圆 4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44" name="椭圆 43"/>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42" name="TextBox 132"/>
            <p:cNvSpPr txBox="1"/>
            <p:nvPr/>
          </p:nvSpPr>
          <p:spPr>
            <a:xfrm>
              <a:off x="9068720" y="4180595"/>
              <a:ext cx="1015119" cy="531306"/>
            </a:xfrm>
            <a:prstGeom prst="rect">
              <a:avLst/>
            </a:prstGeom>
            <a:noFill/>
          </p:spPr>
          <p:txBody>
            <a:bodyPr wrap="square" lIns="138192" tIns="69096" rIns="138192" bIns="69096" rtlCol="0">
              <a:spAutoFit/>
            </a:bodyPr>
            <a:lstStyle/>
            <a:p>
              <a:r>
                <a:rPr lang="en-US" altLang="zh-CN" sz="1400" dirty="0">
                  <a:solidFill>
                    <a:schemeClr val="bg1"/>
                  </a:solidFill>
                  <a:latin typeface="+mj-ea"/>
                  <a:ea typeface="+mj-ea"/>
                </a:rPr>
                <a:t>11</a:t>
              </a:r>
              <a:r>
                <a:rPr lang="zh-CN" altLang="en-US" sz="1400" dirty="0">
                  <a:solidFill>
                    <a:schemeClr val="bg1"/>
                  </a:solidFill>
                  <a:latin typeface="+mj-ea"/>
                  <a:ea typeface="+mj-ea"/>
                </a:rPr>
                <a:t>月</a:t>
              </a:r>
            </a:p>
          </p:txBody>
        </p:sp>
      </p:grpSp>
      <p:grpSp>
        <p:nvGrpSpPr>
          <p:cNvPr id="47" name="组合 46"/>
          <p:cNvGrpSpPr/>
          <p:nvPr/>
        </p:nvGrpSpPr>
        <p:grpSpPr>
          <a:xfrm>
            <a:off x="7058945" y="2267888"/>
            <a:ext cx="1233232" cy="1233035"/>
            <a:chOff x="10559621" y="3529102"/>
            <a:chExt cx="1844818" cy="1845484"/>
          </a:xfrm>
        </p:grpSpPr>
        <p:grpSp>
          <p:nvGrpSpPr>
            <p:cNvPr id="48" name="组合 47"/>
            <p:cNvGrpSpPr/>
            <p:nvPr/>
          </p:nvGrpSpPr>
          <p:grpSpPr>
            <a:xfrm>
              <a:off x="10559621" y="3529102"/>
              <a:ext cx="1844818" cy="1845484"/>
              <a:chOff x="4345444" y="2542859"/>
              <a:chExt cx="1810550" cy="1811205"/>
            </a:xfrm>
          </p:grpSpPr>
          <p:grpSp>
            <p:nvGrpSpPr>
              <p:cNvPr id="50" name="组合 4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52" name="同心圆 5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53" name="椭圆 5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51" name="椭圆 50"/>
              <p:cNvSpPr/>
              <p:nvPr/>
            </p:nvSpPr>
            <p:spPr>
              <a:xfrm>
                <a:off x="4565570" y="2763062"/>
                <a:ext cx="1370298" cy="137079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49" name="TextBox 139"/>
            <p:cNvSpPr txBox="1"/>
            <p:nvPr/>
          </p:nvSpPr>
          <p:spPr>
            <a:xfrm>
              <a:off x="10948736" y="4180595"/>
              <a:ext cx="1097152" cy="531306"/>
            </a:xfrm>
            <a:prstGeom prst="rect">
              <a:avLst/>
            </a:prstGeom>
            <a:noFill/>
          </p:spPr>
          <p:txBody>
            <a:bodyPr wrap="square" lIns="138192" tIns="69096" rIns="138192" bIns="69096" rtlCol="0">
              <a:spAutoFit/>
            </a:bodyPr>
            <a:lstStyle/>
            <a:p>
              <a:r>
                <a:rPr lang="en-US" altLang="zh-CN" sz="1400" dirty="0">
                  <a:solidFill>
                    <a:schemeClr val="bg1"/>
                  </a:solidFill>
                  <a:latin typeface="+mj-ea"/>
                  <a:ea typeface="+mj-ea"/>
                </a:rPr>
                <a:t>12</a:t>
              </a:r>
              <a:r>
                <a:rPr lang="zh-CN" altLang="en-US" sz="1400" dirty="0">
                  <a:solidFill>
                    <a:schemeClr val="bg1"/>
                  </a:solidFill>
                  <a:latin typeface="+mj-ea"/>
                  <a:ea typeface="+mj-ea"/>
                </a:rPr>
                <a:t>月</a:t>
              </a:r>
            </a:p>
          </p:txBody>
        </p:sp>
      </p:grpSp>
      <p:grpSp>
        <p:nvGrpSpPr>
          <p:cNvPr id="54" name="组合 53"/>
          <p:cNvGrpSpPr/>
          <p:nvPr/>
        </p:nvGrpSpPr>
        <p:grpSpPr>
          <a:xfrm>
            <a:off x="520654" y="1271942"/>
            <a:ext cx="1941598" cy="1092290"/>
            <a:chOff x="689131" y="1318791"/>
            <a:chExt cx="1631535" cy="1036935"/>
          </a:xfrm>
        </p:grpSpPr>
        <p:sp>
          <p:nvSpPr>
            <p:cNvPr id="55" name="TextBox 145"/>
            <p:cNvSpPr txBox="1"/>
            <p:nvPr/>
          </p:nvSpPr>
          <p:spPr>
            <a:xfrm>
              <a:off x="800766" y="1667530"/>
              <a:ext cx="1363987" cy="448972"/>
            </a:xfrm>
            <a:prstGeom prst="rect">
              <a:avLst/>
            </a:prstGeom>
            <a:noFill/>
          </p:spPr>
          <p:txBody>
            <a:bodyPr wrap="square" lIns="91431" tIns="45715" rIns="91431" bIns="45715" rtlCol="0">
              <a:spAutoFit/>
            </a:bodyPr>
            <a:lstStyle/>
            <a:p>
              <a:pPr algn="ctr">
                <a:lnSpc>
                  <a:spcPct val="130000"/>
                </a:lnSpc>
              </a:pPr>
              <a:r>
                <a:rPr lang="zh-CN" altLang="en-US" sz="1000" dirty="0">
                  <a:solidFill>
                    <a:schemeClr val="tx1">
                      <a:lumMod val="65000"/>
                      <a:lumOff val="35000"/>
                    </a:schemeClr>
                  </a:solidFill>
                  <a:latin typeface="+mj-ea"/>
                  <a:ea typeface="+mj-ea"/>
                </a:rPr>
                <a:t>您的内容打在这里，或者通过您的内容打在这里</a:t>
              </a:r>
            </a:p>
          </p:txBody>
        </p:sp>
        <p:grpSp>
          <p:nvGrpSpPr>
            <p:cNvPr id="56" name="组合 55"/>
            <p:cNvGrpSpPr/>
            <p:nvPr/>
          </p:nvGrpSpPr>
          <p:grpSpPr>
            <a:xfrm>
              <a:off x="689131" y="1318791"/>
              <a:ext cx="1631535" cy="1036935"/>
              <a:chOff x="689131" y="1318791"/>
              <a:chExt cx="1631535" cy="1036935"/>
            </a:xfrm>
          </p:grpSpPr>
          <p:cxnSp>
            <p:nvCxnSpPr>
              <p:cNvPr id="57" name="直接连接符 56"/>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58" name="TextBox 148"/>
              <p:cNvSpPr txBox="1"/>
              <p:nvPr/>
            </p:nvSpPr>
            <p:spPr>
              <a:xfrm>
                <a:off x="689131" y="1318791"/>
                <a:ext cx="1631535" cy="350615"/>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tx1">
                        <a:lumMod val="65000"/>
                        <a:lumOff val="35000"/>
                      </a:schemeClr>
                    </a:solidFill>
                    <a:latin typeface="+mj-ea"/>
                    <a:ea typeface="+mj-ea"/>
                    <a:cs typeface="华文黑体" pitchFamily="2" charset="-122"/>
                  </a:rPr>
                  <a:t>添加标题</a:t>
                </a:r>
              </a:p>
            </p:txBody>
          </p:sp>
        </p:grpSp>
      </p:grpSp>
      <p:grpSp>
        <p:nvGrpSpPr>
          <p:cNvPr id="74" name="组合 73"/>
          <p:cNvGrpSpPr/>
          <p:nvPr/>
        </p:nvGrpSpPr>
        <p:grpSpPr>
          <a:xfrm>
            <a:off x="1559925" y="3422333"/>
            <a:ext cx="1624546" cy="1093633"/>
            <a:chOff x="873900" y="1340833"/>
            <a:chExt cx="1166203" cy="1008234"/>
          </a:xfrm>
        </p:grpSpPr>
        <p:sp>
          <p:nvSpPr>
            <p:cNvPr id="75" name="TextBox 165"/>
            <p:cNvSpPr txBox="1"/>
            <p:nvPr/>
          </p:nvSpPr>
          <p:spPr>
            <a:xfrm>
              <a:off x="873900" y="1913058"/>
              <a:ext cx="1166203" cy="436009"/>
            </a:xfrm>
            <a:prstGeom prst="rect">
              <a:avLst/>
            </a:prstGeom>
            <a:noFill/>
          </p:spPr>
          <p:txBody>
            <a:bodyPr wrap="square" lIns="91431" tIns="45715" rIns="91431" bIns="45715" rtlCol="0">
              <a:spAutoFit/>
            </a:bodyPr>
            <a:lstStyle/>
            <a:p>
              <a:pPr algn="ctr">
                <a:lnSpc>
                  <a:spcPct val="130000"/>
                </a:lnSpc>
              </a:pPr>
              <a:r>
                <a:rPr lang="zh-CN" altLang="en-US" sz="1000" dirty="0">
                  <a:solidFill>
                    <a:schemeClr val="tx1">
                      <a:lumMod val="65000"/>
                      <a:lumOff val="35000"/>
                    </a:schemeClr>
                  </a:solidFill>
                  <a:latin typeface="+mj-ea"/>
                  <a:ea typeface="+mj-ea"/>
                </a:rPr>
                <a:t>您的内容打在这里，或者通过您的内容打在这里</a:t>
              </a:r>
            </a:p>
          </p:txBody>
        </p:sp>
        <p:grpSp>
          <p:nvGrpSpPr>
            <p:cNvPr id="76" name="组合 75"/>
            <p:cNvGrpSpPr/>
            <p:nvPr/>
          </p:nvGrpSpPr>
          <p:grpSpPr>
            <a:xfrm>
              <a:off x="947384" y="1340833"/>
              <a:ext cx="1008112" cy="540984"/>
              <a:chOff x="947384" y="1340833"/>
              <a:chExt cx="1008112" cy="540984"/>
            </a:xfrm>
          </p:grpSpPr>
          <p:cxnSp>
            <p:nvCxnSpPr>
              <p:cNvPr id="77" name="直接连接符 76"/>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8" name="TextBox 168"/>
              <p:cNvSpPr txBox="1"/>
              <p:nvPr/>
            </p:nvSpPr>
            <p:spPr>
              <a:xfrm>
                <a:off x="947384" y="1541325"/>
                <a:ext cx="1008112" cy="340492"/>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tx1">
                        <a:lumMod val="65000"/>
                        <a:lumOff val="35000"/>
                      </a:schemeClr>
                    </a:solidFill>
                    <a:latin typeface="+mj-ea"/>
                    <a:ea typeface="+mj-ea"/>
                    <a:cs typeface="华文黑体" pitchFamily="2" charset="-122"/>
                  </a:rPr>
                  <a:t>添加标题</a:t>
                </a:r>
              </a:p>
            </p:txBody>
          </p:sp>
        </p:grpSp>
      </p:grpSp>
      <p:grpSp>
        <p:nvGrpSpPr>
          <p:cNvPr id="79" name="组合 78"/>
          <p:cNvGrpSpPr/>
          <p:nvPr/>
        </p:nvGrpSpPr>
        <p:grpSpPr>
          <a:xfrm>
            <a:off x="3553012" y="3422333"/>
            <a:ext cx="1624546" cy="1093633"/>
            <a:chOff x="873900" y="1340833"/>
            <a:chExt cx="1166203" cy="1008234"/>
          </a:xfrm>
        </p:grpSpPr>
        <p:sp>
          <p:nvSpPr>
            <p:cNvPr id="80" name="TextBox 170"/>
            <p:cNvSpPr txBox="1"/>
            <p:nvPr/>
          </p:nvSpPr>
          <p:spPr>
            <a:xfrm>
              <a:off x="873900" y="1913058"/>
              <a:ext cx="1166203" cy="436009"/>
            </a:xfrm>
            <a:prstGeom prst="rect">
              <a:avLst/>
            </a:prstGeom>
            <a:noFill/>
          </p:spPr>
          <p:txBody>
            <a:bodyPr wrap="square" lIns="91431" tIns="45715" rIns="91431" bIns="45715" rtlCol="0">
              <a:spAutoFit/>
            </a:bodyPr>
            <a:lstStyle/>
            <a:p>
              <a:pPr algn="ctr">
                <a:lnSpc>
                  <a:spcPct val="130000"/>
                </a:lnSpc>
              </a:pPr>
              <a:r>
                <a:rPr lang="zh-CN" altLang="en-US" sz="1000" dirty="0">
                  <a:solidFill>
                    <a:schemeClr val="tx1">
                      <a:lumMod val="65000"/>
                      <a:lumOff val="35000"/>
                    </a:schemeClr>
                  </a:solidFill>
                  <a:latin typeface="+mj-ea"/>
                  <a:ea typeface="+mj-ea"/>
                </a:rPr>
                <a:t>您的内容打在这里，或者通过您的内容打在这里</a:t>
              </a:r>
            </a:p>
          </p:txBody>
        </p:sp>
        <p:grpSp>
          <p:nvGrpSpPr>
            <p:cNvPr id="81" name="组合 80"/>
            <p:cNvGrpSpPr/>
            <p:nvPr/>
          </p:nvGrpSpPr>
          <p:grpSpPr>
            <a:xfrm>
              <a:off x="947384" y="1340833"/>
              <a:ext cx="1008112" cy="540984"/>
              <a:chOff x="947384" y="1340833"/>
              <a:chExt cx="1008112" cy="540984"/>
            </a:xfrm>
          </p:grpSpPr>
          <p:cxnSp>
            <p:nvCxnSpPr>
              <p:cNvPr id="82" name="直接连接符 81"/>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83" name="TextBox 173"/>
              <p:cNvSpPr txBox="1"/>
              <p:nvPr/>
            </p:nvSpPr>
            <p:spPr>
              <a:xfrm>
                <a:off x="947384" y="1541325"/>
                <a:ext cx="1008112" cy="340492"/>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tx1">
                        <a:lumMod val="65000"/>
                        <a:lumOff val="35000"/>
                      </a:schemeClr>
                    </a:solidFill>
                    <a:latin typeface="+mj-ea"/>
                    <a:ea typeface="+mj-ea"/>
                    <a:cs typeface="华文黑体" pitchFamily="2" charset="-122"/>
                  </a:rPr>
                  <a:t>添加标题</a:t>
                </a:r>
              </a:p>
            </p:txBody>
          </p:sp>
        </p:grpSp>
      </p:grpSp>
      <p:grpSp>
        <p:nvGrpSpPr>
          <p:cNvPr id="84" name="组合 83"/>
          <p:cNvGrpSpPr/>
          <p:nvPr/>
        </p:nvGrpSpPr>
        <p:grpSpPr>
          <a:xfrm>
            <a:off x="5539742" y="3477962"/>
            <a:ext cx="1624546" cy="1110012"/>
            <a:chOff x="873900" y="1340833"/>
            <a:chExt cx="1166203" cy="1023334"/>
          </a:xfrm>
        </p:grpSpPr>
        <p:sp>
          <p:nvSpPr>
            <p:cNvPr id="85" name="TextBox 175"/>
            <p:cNvSpPr txBox="1"/>
            <p:nvPr/>
          </p:nvSpPr>
          <p:spPr>
            <a:xfrm>
              <a:off x="873900" y="1928158"/>
              <a:ext cx="1166203" cy="436009"/>
            </a:xfrm>
            <a:prstGeom prst="rect">
              <a:avLst/>
            </a:prstGeom>
            <a:noFill/>
          </p:spPr>
          <p:txBody>
            <a:bodyPr wrap="square" lIns="91431" tIns="45715" rIns="91431" bIns="45715" rtlCol="0">
              <a:spAutoFit/>
            </a:bodyPr>
            <a:lstStyle/>
            <a:p>
              <a:pPr algn="ctr">
                <a:lnSpc>
                  <a:spcPct val="130000"/>
                </a:lnSpc>
              </a:pPr>
              <a:r>
                <a:rPr lang="zh-CN" altLang="en-US" sz="1000" dirty="0">
                  <a:solidFill>
                    <a:schemeClr val="tx1">
                      <a:lumMod val="65000"/>
                      <a:lumOff val="35000"/>
                    </a:schemeClr>
                  </a:solidFill>
                  <a:latin typeface="+mj-ea"/>
                  <a:ea typeface="+mj-ea"/>
                </a:rPr>
                <a:t>您的内容打在这里，或者通过您的内容打在这里</a:t>
              </a:r>
            </a:p>
          </p:txBody>
        </p:sp>
        <p:grpSp>
          <p:nvGrpSpPr>
            <p:cNvPr id="86" name="组合 85"/>
            <p:cNvGrpSpPr/>
            <p:nvPr/>
          </p:nvGrpSpPr>
          <p:grpSpPr>
            <a:xfrm>
              <a:off x="947384" y="1340833"/>
              <a:ext cx="1008112" cy="540984"/>
              <a:chOff x="947384" y="1340833"/>
              <a:chExt cx="1008112" cy="540984"/>
            </a:xfrm>
          </p:grpSpPr>
          <p:cxnSp>
            <p:nvCxnSpPr>
              <p:cNvPr id="89" name="直接连接符 88"/>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90" name="TextBox 178"/>
              <p:cNvSpPr txBox="1"/>
              <p:nvPr/>
            </p:nvSpPr>
            <p:spPr>
              <a:xfrm>
                <a:off x="947384" y="1541325"/>
                <a:ext cx="1008112" cy="340492"/>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tx1">
                        <a:lumMod val="65000"/>
                        <a:lumOff val="35000"/>
                      </a:schemeClr>
                    </a:solidFill>
                    <a:latin typeface="+mj-ea"/>
                    <a:ea typeface="+mj-ea"/>
                    <a:cs typeface="华文黑体" pitchFamily="2" charset="-122"/>
                  </a:rPr>
                  <a:t>添加标题</a:t>
                </a:r>
              </a:p>
            </p:txBody>
          </p:sp>
        </p:grpSp>
      </p:grpSp>
      <p:grpSp>
        <p:nvGrpSpPr>
          <p:cNvPr id="91" name="组合 90"/>
          <p:cNvGrpSpPr/>
          <p:nvPr/>
        </p:nvGrpSpPr>
        <p:grpSpPr>
          <a:xfrm>
            <a:off x="2445392" y="1271942"/>
            <a:ext cx="1941598" cy="1092290"/>
            <a:chOff x="689131" y="1318791"/>
            <a:chExt cx="1631535" cy="1036935"/>
          </a:xfrm>
        </p:grpSpPr>
        <p:sp>
          <p:nvSpPr>
            <p:cNvPr id="92" name="TextBox 145"/>
            <p:cNvSpPr txBox="1"/>
            <p:nvPr/>
          </p:nvSpPr>
          <p:spPr>
            <a:xfrm>
              <a:off x="800766" y="1667530"/>
              <a:ext cx="1363987" cy="448972"/>
            </a:xfrm>
            <a:prstGeom prst="rect">
              <a:avLst/>
            </a:prstGeom>
            <a:noFill/>
          </p:spPr>
          <p:txBody>
            <a:bodyPr wrap="square" lIns="91431" tIns="45715" rIns="91431" bIns="45715" rtlCol="0">
              <a:spAutoFit/>
            </a:bodyPr>
            <a:lstStyle/>
            <a:p>
              <a:pPr algn="ctr">
                <a:lnSpc>
                  <a:spcPct val="130000"/>
                </a:lnSpc>
              </a:pPr>
              <a:r>
                <a:rPr lang="zh-CN" altLang="en-US" sz="1000" dirty="0">
                  <a:solidFill>
                    <a:schemeClr val="tx1">
                      <a:lumMod val="65000"/>
                      <a:lumOff val="35000"/>
                    </a:schemeClr>
                  </a:solidFill>
                  <a:latin typeface="+mj-ea"/>
                  <a:ea typeface="+mj-ea"/>
                </a:rPr>
                <a:t>您的内容打在这里，或者通过您的内容打在这里</a:t>
              </a:r>
            </a:p>
          </p:txBody>
        </p:sp>
        <p:grpSp>
          <p:nvGrpSpPr>
            <p:cNvPr id="93" name="组合 92"/>
            <p:cNvGrpSpPr/>
            <p:nvPr/>
          </p:nvGrpSpPr>
          <p:grpSpPr>
            <a:xfrm>
              <a:off x="689131" y="1318791"/>
              <a:ext cx="1631535" cy="1036935"/>
              <a:chOff x="689131" y="1318791"/>
              <a:chExt cx="1631535" cy="1036935"/>
            </a:xfrm>
          </p:grpSpPr>
          <p:cxnSp>
            <p:nvCxnSpPr>
              <p:cNvPr id="94" name="直接连接符 93"/>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95" name="TextBox 148"/>
              <p:cNvSpPr txBox="1"/>
              <p:nvPr/>
            </p:nvSpPr>
            <p:spPr>
              <a:xfrm>
                <a:off x="689131" y="1318791"/>
                <a:ext cx="1631535" cy="350615"/>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tx1">
                        <a:lumMod val="65000"/>
                        <a:lumOff val="35000"/>
                      </a:schemeClr>
                    </a:solidFill>
                    <a:latin typeface="+mj-ea"/>
                    <a:ea typeface="+mj-ea"/>
                    <a:cs typeface="华文黑体" pitchFamily="2" charset="-122"/>
                  </a:rPr>
                  <a:t>添加标题</a:t>
                </a:r>
              </a:p>
            </p:txBody>
          </p:sp>
        </p:grpSp>
      </p:grpSp>
      <p:grpSp>
        <p:nvGrpSpPr>
          <p:cNvPr id="96" name="组合 95"/>
          <p:cNvGrpSpPr/>
          <p:nvPr/>
        </p:nvGrpSpPr>
        <p:grpSpPr>
          <a:xfrm>
            <a:off x="4370129" y="1271942"/>
            <a:ext cx="1941598" cy="1092290"/>
            <a:chOff x="689131" y="1318791"/>
            <a:chExt cx="1631535" cy="1036935"/>
          </a:xfrm>
        </p:grpSpPr>
        <p:sp>
          <p:nvSpPr>
            <p:cNvPr id="97" name="TextBox 145"/>
            <p:cNvSpPr txBox="1"/>
            <p:nvPr/>
          </p:nvSpPr>
          <p:spPr>
            <a:xfrm>
              <a:off x="800766" y="1667530"/>
              <a:ext cx="1363987" cy="448972"/>
            </a:xfrm>
            <a:prstGeom prst="rect">
              <a:avLst/>
            </a:prstGeom>
            <a:noFill/>
          </p:spPr>
          <p:txBody>
            <a:bodyPr wrap="square" lIns="91431" tIns="45715" rIns="91431" bIns="45715" rtlCol="0">
              <a:spAutoFit/>
            </a:bodyPr>
            <a:lstStyle/>
            <a:p>
              <a:pPr algn="ctr">
                <a:lnSpc>
                  <a:spcPct val="130000"/>
                </a:lnSpc>
              </a:pPr>
              <a:r>
                <a:rPr lang="zh-CN" altLang="en-US" sz="1000" dirty="0">
                  <a:solidFill>
                    <a:schemeClr val="tx1">
                      <a:lumMod val="65000"/>
                      <a:lumOff val="35000"/>
                    </a:schemeClr>
                  </a:solidFill>
                  <a:latin typeface="+mj-ea"/>
                  <a:ea typeface="+mj-ea"/>
                </a:rPr>
                <a:t>您的内容打在这里，或者通过您的内容打在这里</a:t>
              </a:r>
            </a:p>
          </p:txBody>
        </p:sp>
        <p:grpSp>
          <p:nvGrpSpPr>
            <p:cNvPr id="98" name="组合 97"/>
            <p:cNvGrpSpPr/>
            <p:nvPr/>
          </p:nvGrpSpPr>
          <p:grpSpPr>
            <a:xfrm>
              <a:off x="689131" y="1318791"/>
              <a:ext cx="1631535" cy="1036935"/>
              <a:chOff x="689131" y="1318791"/>
              <a:chExt cx="1631535" cy="1036935"/>
            </a:xfrm>
          </p:grpSpPr>
          <p:cxnSp>
            <p:nvCxnSpPr>
              <p:cNvPr id="99" name="直接连接符 98"/>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100" name="TextBox 148"/>
              <p:cNvSpPr txBox="1"/>
              <p:nvPr/>
            </p:nvSpPr>
            <p:spPr>
              <a:xfrm>
                <a:off x="689131" y="1318791"/>
                <a:ext cx="1631535" cy="350615"/>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tx1">
                        <a:lumMod val="65000"/>
                        <a:lumOff val="35000"/>
                      </a:schemeClr>
                    </a:solidFill>
                    <a:latin typeface="+mj-ea"/>
                    <a:ea typeface="+mj-ea"/>
                    <a:cs typeface="华文黑体" pitchFamily="2" charset="-122"/>
                  </a:rPr>
                  <a:t>添加标题</a:t>
                </a:r>
              </a:p>
            </p:txBody>
          </p:sp>
        </p:grpSp>
      </p:grpSp>
      <p:grpSp>
        <p:nvGrpSpPr>
          <p:cNvPr id="101" name="组合 100"/>
          <p:cNvGrpSpPr/>
          <p:nvPr/>
        </p:nvGrpSpPr>
        <p:grpSpPr>
          <a:xfrm>
            <a:off x="6740891" y="1002643"/>
            <a:ext cx="1941598" cy="1092290"/>
            <a:chOff x="689131" y="1318791"/>
            <a:chExt cx="1631535" cy="1036935"/>
          </a:xfrm>
        </p:grpSpPr>
        <p:sp>
          <p:nvSpPr>
            <p:cNvPr id="102" name="TextBox 145"/>
            <p:cNvSpPr txBox="1"/>
            <p:nvPr/>
          </p:nvSpPr>
          <p:spPr>
            <a:xfrm>
              <a:off x="800766" y="1667530"/>
              <a:ext cx="1363987" cy="448972"/>
            </a:xfrm>
            <a:prstGeom prst="rect">
              <a:avLst/>
            </a:prstGeom>
            <a:noFill/>
          </p:spPr>
          <p:txBody>
            <a:bodyPr wrap="square" lIns="91431" tIns="45715" rIns="91431" bIns="45715" rtlCol="0">
              <a:spAutoFit/>
            </a:bodyPr>
            <a:lstStyle/>
            <a:p>
              <a:pPr algn="ctr">
                <a:lnSpc>
                  <a:spcPct val="130000"/>
                </a:lnSpc>
              </a:pPr>
              <a:r>
                <a:rPr lang="zh-CN" altLang="en-US" sz="1000" dirty="0">
                  <a:solidFill>
                    <a:schemeClr val="tx1">
                      <a:lumMod val="65000"/>
                      <a:lumOff val="35000"/>
                    </a:schemeClr>
                  </a:solidFill>
                  <a:latin typeface="+mj-ea"/>
                  <a:ea typeface="+mj-ea"/>
                </a:rPr>
                <a:t>您的内容打在这里，或者通过您的内容打在这里</a:t>
              </a:r>
            </a:p>
          </p:txBody>
        </p:sp>
        <p:grpSp>
          <p:nvGrpSpPr>
            <p:cNvPr id="103" name="组合 102"/>
            <p:cNvGrpSpPr/>
            <p:nvPr/>
          </p:nvGrpSpPr>
          <p:grpSpPr>
            <a:xfrm>
              <a:off x="689131" y="1318791"/>
              <a:ext cx="1631535" cy="1036935"/>
              <a:chOff x="689131" y="1318791"/>
              <a:chExt cx="1631535" cy="1036935"/>
            </a:xfrm>
          </p:grpSpPr>
          <p:cxnSp>
            <p:nvCxnSpPr>
              <p:cNvPr id="104" name="直接连接符 103"/>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105" name="TextBox 148"/>
              <p:cNvSpPr txBox="1"/>
              <p:nvPr/>
            </p:nvSpPr>
            <p:spPr>
              <a:xfrm>
                <a:off x="689131" y="1318791"/>
                <a:ext cx="1631535" cy="350615"/>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tx1">
                        <a:lumMod val="65000"/>
                        <a:lumOff val="35000"/>
                      </a:schemeClr>
                    </a:solidFill>
                    <a:latin typeface="+mj-ea"/>
                    <a:ea typeface="+mj-ea"/>
                    <a:cs typeface="华文黑体" pitchFamily="2" charset="-122"/>
                  </a:rPr>
                  <a:t>添加标题</a:t>
                </a:r>
              </a:p>
            </p:txBody>
          </p:sp>
        </p:grpSp>
      </p:gr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50"/>
                                            <p:tgtEl>
                                              <p:spTgt spid="4"/>
                                            </p:tgtEl>
                                          </p:cBhvr>
                                        </p:animEffect>
                                      </p:childTnLst>
                                    </p:cTn>
                                  </p:par>
                                </p:childTnLst>
                              </p:cTn>
                            </p:par>
                            <p:par>
                              <p:cTn id="8" fill="hold">
                                <p:stCondLst>
                                  <p:cond delay="350"/>
                                </p:stCondLst>
                                <p:childTnLst>
                                  <p:par>
                                    <p:cTn id="9" presetID="2" presetClass="entr" presetSubtype="2" accel="58000" fill="hold" nodeType="afterEffect" p14:presetBounceEnd="55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5000">
                                          <p:cBhvr additive="base">
                                            <p:cTn id="11" dur="350" fill="hold"/>
                                            <p:tgtEl>
                                              <p:spTgt spid="5"/>
                                            </p:tgtEl>
                                            <p:attrNameLst>
                                              <p:attrName>ppt_x</p:attrName>
                                            </p:attrNameLst>
                                          </p:cBhvr>
                                          <p:tavLst>
                                            <p:tav tm="0">
                                              <p:val>
                                                <p:strVal val="1+#ppt_w/2"/>
                                              </p:val>
                                            </p:tav>
                                            <p:tav tm="100000">
                                              <p:val>
                                                <p:strVal val="#ppt_x"/>
                                              </p:val>
                                            </p:tav>
                                          </p:tavLst>
                                        </p:anim>
                                        <p:anim calcmode="lin" valueType="num" p14:bounceEnd="55000">
                                          <p:cBhvr additive="base">
                                            <p:cTn id="12" dur="3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accel="58000" fill="hold" nodeType="withEffect" p14:presetBounceEnd="55000">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14:bounceEnd="55000">
                                          <p:cBhvr additive="base">
                                            <p:cTn id="15" dur="350" fill="hold"/>
                                            <p:tgtEl>
                                              <p:spTgt spid="12"/>
                                            </p:tgtEl>
                                            <p:attrNameLst>
                                              <p:attrName>ppt_x</p:attrName>
                                            </p:attrNameLst>
                                          </p:cBhvr>
                                          <p:tavLst>
                                            <p:tav tm="0">
                                              <p:val>
                                                <p:strVal val="1+#ppt_w/2"/>
                                              </p:val>
                                            </p:tav>
                                            <p:tav tm="100000">
                                              <p:val>
                                                <p:strVal val="#ppt_x"/>
                                              </p:val>
                                            </p:tav>
                                          </p:tavLst>
                                        </p:anim>
                                        <p:anim calcmode="lin" valueType="num" p14:bounceEnd="55000">
                                          <p:cBhvr additive="base">
                                            <p:cTn id="16" dur="3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accel="58000" fill="hold" nodeType="withEffect" p14:presetBounceEnd="55000">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14:bounceEnd="55000">
                                          <p:cBhvr additive="base">
                                            <p:cTn id="19" dur="350" fill="hold"/>
                                            <p:tgtEl>
                                              <p:spTgt spid="19"/>
                                            </p:tgtEl>
                                            <p:attrNameLst>
                                              <p:attrName>ppt_x</p:attrName>
                                            </p:attrNameLst>
                                          </p:cBhvr>
                                          <p:tavLst>
                                            <p:tav tm="0">
                                              <p:val>
                                                <p:strVal val="1+#ppt_w/2"/>
                                              </p:val>
                                            </p:tav>
                                            <p:tav tm="100000">
                                              <p:val>
                                                <p:strVal val="#ppt_x"/>
                                              </p:val>
                                            </p:tav>
                                          </p:tavLst>
                                        </p:anim>
                                        <p:anim calcmode="lin" valueType="num" p14:bounceEnd="55000">
                                          <p:cBhvr additive="base">
                                            <p:cTn id="20" dur="35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2" accel="58000" fill="hold" nodeType="withEffect" p14:presetBounceEnd="55000">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14:bounceEnd="55000">
                                          <p:cBhvr additive="base">
                                            <p:cTn id="23" dur="350" fill="hold"/>
                                            <p:tgtEl>
                                              <p:spTgt spid="26"/>
                                            </p:tgtEl>
                                            <p:attrNameLst>
                                              <p:attrName>ppt_x</p:attrName>
                                            </p:attrNameLst>
                                          </p:cBhvr>
                                          <p:tavLst>
                                            <p:tav tm="0">
                                              <p:val>
                                                <p:strVal val="1+#ppt_w/2"/>
                                              </p:val>
                                            </p:tav>
                                            <p:tav tm="100000">
                                              <p:val>
                                                <p:strVal val="#ppt_x"/>
                                              </p:val>
                                            </p:tav>
                                          </p:tavLst>
                                        </p:anim>
                                        <p:anim calcmode="lin" valueType="num" p14:bounceEnd="55000">
                                          <p:cBhvr additive="base">
                                            <p:cTn id="24" dur="35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2" accel="58000" fill="hold" nodeType="withEffect" p14:presetBounceEnd="55000">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14:bounceEnd="55000">
                                          <p:cBhvr additive="base">
                                            <p:cTn id="27" dur="350" fill="hold"/>
                                            <p:tgtEl>
                                              <p:spTgt spid="33"/>
                                            </p:tgtEl>
                                            <p:attrNameLst>
                                              <p:attrName>ppt_x</p:attrName>
                                            </p:attrNameLst>
                                          </p:cBhvr>
                                          <p:tavLst>
                                            <p:tav tm="0">
                                              <p:val>
                                                <p:strVal val="1+#ppt_w/2"/>
                                              </p:val>
                                            </p:tav>
                                            <p:tav tm="100000">
                                              <p:val>
                                                <p:strVal val="#ppt_x"/>
                                              </p:val>
                                            </p:tav>
                                          </p:tavLst>
                                        </p:anim>
                                        <p:anim calcmode="lin" valueType="num" p14:bounceEnd="55000">
                                          <p:cBhvr additive="base">
                                            <p:cTn id="28" dur="350" fill="hold"/>
                                            <p:tgtEl>
                                              <p:spTgt spid="33"/>
                                            </p:tgtEl>
                                            <p:attrNameLst>
                                              <p:attrName>ppt_y</p:attrName>
                                            </p:attrNameLst>
                                          </p:cBhvr>
                                          <p:tavLst>
                                            <p:tav tm="0">
                                              <p:val>
                                                <p:strVal val="#ppt_y"/>
                                              </p:val>
                                            </p:tav>
                                            <p:tav tm="100000">
                                              <p:val>
                                                <p:strVal val="#ppt_y"/>
                                              </p:val>
                                            </p:tav>
                                          </p:tavLst>
                                        </p:anim>
                                      </p:childTnLst>
                                    </p:cTn>
                                  </p:par>
                                  <p:par>
                                    <p:cTn id="29" presetID="2" presetClass="entr" presetSubtype="2" accel="58000" fill="hold" nodeType="withEffect" p14:presetBounceEnd="55000">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14:bounceEnd="55000">
                                          <p:cBhvr additive="base">
                                            <p:cTn id="31" dur="350" fill="hold"/>
                                            <p:tgtEl>
                                              <p:spTgt spid="40"/>
                                            </p:tgtEl>
                                            <p:attrNameLst>
                                              <p:attrName>ppt_x</p:attrName>
                                            </p:attrNameLst>
                                          </p:cBhvr>
                                          <p:tavLst>
                                            <p:tav tm="0">
                                              <p:val>
                                                <p:strVal val="1+#ppt_w/2"/>
                                              </p:val>
                                            </p:tav>
                                            <p:tav tm="100000">
                                              <p:val>
                                                <p:strVal val="#ppt_x"/>
                                              </p:val>
                                            </p:tav>
                                          </p:tavLst>
                                        </p:anim>
                                        <p:anim calcmode="lin" valueType="num" p14:bounceEnd="55000">
                                          <p:cBhvr additive="base">
                                            <p:cTn id="32" dur="350" fill="hold"/>
                                            <p:tgtEl>
                                              <p:spTgt spid="40"/>
                                            </p:tgtEl>
                                            <p:attrNameLst>
                                              <p:attrName>ppt_y</p:attrName>
                                            </p:attrNameLst>
                                          </p:cBhvr>
                                          <p:tavLst>
                                            <p:tav tm="0">
                                              <p:val>
                                                <p:strVal val="#ppt_y"/>
                                              </p:val>
                                            </p:tav>
                                            <p:tav tm="100000">
                                              <p:val>
                                                <p:strVal val="#ppt_y"/>
                                              </p:val>
                                            </p:tav>
                                          </p:tavLst>
                                        </p:anim>
                                      </p:childTnLst>
                                    </p:cTn>
                                  </p:par>
                                  <p:par>
                                    <p:cTn id="33" presetID="2" presetClass="entr" presetSubtype="2" accel="58000" fill="hold" nodeType="withEffect" p14:presetBounceEnd="55000">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14:bounceEnd="55000">
                                          <p:cBhvr additive="base">
                                            <p:cTn id="35" dur="350" fill="hold"/>
                                            <p:tgtEl>
                                              <p:spTgt spid="47"/>
                                            </p:tgtEl>
                                            <p:attrNameLst>
                                              <p:attrName>ppt_x</p:attrName>
                                            </p:attrNameLst>
                                          </p:cBhvr>
                                          <p:tavLst>
                                            <p:tav tm="0">
                                              <p:val>
                                                <p:strVal val="1+#ppt_w/2"/>
                                              </p:val>
                                            </p:tav>
                                            <p:tav tm="100000">
                                              <p:val>
                                                <p:strVal val="#ppt_x"/>
                                              </p:val>
                                            </p:tav>
                                          </p:tavLst>
                                        </p:anim>
                                        <p:anim calcmode="lin" valueType="num" p14:bounceEnd="55000">
                                          <p:cBhvr additive="base">
                                            <p:cTn id="36" dur="350" fill="hold"/>
                                            <p:tgtEl>
                                              <p:spTgt spid="47"/>
                                            </p:tgtEl>
                                            <p:attrNameLst>
                                              <p:attrName>ppt_y</p:attrName>
                                            </p:attrNameLst>
                                          </p:cBhvr>
                                          <p:tavLst>
                                            <p:tav tm="0">
                                              <p:val>
                                                <p:strVal val="#ppt_y"/>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350"/>
                                            <p:tgtEl>
                                              <p:spTgt spid="54"/>
                                            </p:tgtEl>
                                          </p:cBhvr>
                                        </p:animEffect>
                                        <p:anim calcmode="lin" valueType="num">
                                          <p:cBhvr>
                                            <p:cTn id="40" dur="350" fill="hold"/>
                                            <p:tgtEl>
                                              <p:spTgt spid="54"/>
                                            </p:tgtEl>
                                            <p:attrNameLst>
                                              <p:attrName>ppt_x</p:attrName>
                                            </p:attrNameLst>
                                          </p:cBhvr>
                                          <p:tavLst>
                                            <p:tav tm="0">
                                              <p:val>
                                                <p:strVal val="#ppt_x"/>
                                              </p:val>
                                            </p:tav>
                                            <p:tav tm="100000">
                                              <p:val>
                                                <p:strVal val="#ppt_x"/>
                                              </p:val>
                                            </p:tav>
                                          </p:tavLst>
                                        </p:anim>
                                        <p:anim calcmode="lin" valueType="num">
                                          <p:cBhvr>
                                            <p:cTn id="41" dur="350" fill="hold"/>
                                            <p:tgtEl>
                                              <p:spTgt spid="5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fade">
                                          <p:cBhvr>
                                            <p:cTn id="44" dur="350"/>
                                            <p:tgtEl>
                                              <p:spTgt spid="74"/>
                                            </p:tgtEl>
                                          </p:cBhvr>
                                        </p:animEffect>
                                        <p:anim calcmode="lin" valueType="num">
                                          <p:cBhvr>
                                            <p:cTn id="45" dur="350" fill="hold"/>
                                            <p:tgtEl>
                                              <p:spTgt spid="74"/>
                                            </p:tgtEl>
                                            <p:attrNameLst>
                                              <p:attrName>ppt_x</p:attrName>
                                            </p:attrNameLst>
                                          </p:cBhvr>
                                          <p:tavLst>
                                            <p:tav tm="0">
                                              <p:val>
                                                <p:strVal val="#ppt_x"/>
                                              </p:val>
                                            </p:tav>
                                            <p:tav tm="100000">
                                              <p:val>
                                                <p:strVal val="#ppt_x"/>
                                              </p:val>
                                            </p:tav>
                                          </p:tavLst>
                                        </p:anim>
                                        <p:anim calcmode="lin" valueType="num">
                                          <p:cBhvr>
                                            <p:cTn id="46" dur="350" fill="hold"/>
                                            <p:tgtEl>
                                              <p:spTgt spid="7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350"/>
                                            <p:tgtEl>
                                              <p:spTgt spid="79"/>
                                            </p:tgtEl>
                                          </p:cBhvr>
                                        </p:animEffect>
                                        <p:anim calcmode="lin" valueType="num">
                                          <p:cBhvr>
                                            <p:cTn id="50" dur="350" fill="hold"/>
                                            <p:tgtEl>
                                              <p:spTgt spid="79"/>
                                            </p:tgtEl>
                                            <p:attrNameLst>
                                              <p:attrName>ppt_x</p:attrName>
                                            </p:attrNameLst>
                                          </p:cBhvr>
                                          <p:tavLst>
                                            <p:tav tm="0">
                                              <p:val>
                                                <p:strVal val="#ppt_x"/>
                                              </p:val>
                                            </p:tav>
                                            <p:tav tm="100000">
                                              <p:val>
                                                <p:strVal val="#ppt_x"/>
                                              </p:val>
                                            </p:tav>
                                          </p:tavLst>
                                        </p:anim>
                                        <p:anim calcmode="lin" valueType="num">
                                          <p:cBhvr>
                                            <p:cTn id="51" dur="350" fill="hold"/>
                                            <p:tgtEl>
                                              <p:spTgt spid="7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350"/>
                                            <p:tgtEl>
                                              <p:spTgt spid="84"/>
                                            </p:tgtEl>
                                          </p:cBhvr>
                                        </p:animEffect>
                                        <p:anim calcmode="lin" valueType="num">
                                          <p:cBhvr>
                                            <p:cTn id="55" dur="350" fill="hold"/>
                                            <p:tgtEl>
                                              <p:spTgt spid="84"/>
                                            </p:tgtEl>
                                            <p:attrNameLst>
                                              <p:attrName>ppt_x</p:attrName>
                                            </p:attrNameLst>
                                          </p:cBhvr>
                                          <p:tavLst>
                                            <p:tav tm="0">
                                              <p:val>
                                                <p:strVal val="#ppt_x"/>
                                              </p:val>
                                            </p:tav>
                                            <p:tav tm="100000">
                                              <p:val>
                                                <p:strVal val="#ppt_x"/>
                                              </p:val>
                                            </p:tav>
                                          </p:tavLst>
                                        </p:anim>
                                        <p:anim calcmode="lin" valueType="num">
                                          <p:cBhvr>
                                            <p:cTn id="56" dur="350" fill="hold"/>
                                            <p:tgtEl>
                                              <p:spTgt spid="84"/>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fade">
                                          <p:cBhvr>
                                            <p:cTn id="59" dur="350"/>
                                            <p:tgtEl>
                                              <p:spTgt spid="91"/>
                                            </p:tgtEl>
                                          </p:cBhvr>
                                        </p:animEffect>
                                        <p:anim calcmode="lin" valueType="num">
                                          <p:cBhvr>
                                            <p:cTn id="60" dur="350" fill="hold"/>
                                            <p:tgtEl>
                                              <p:spTgt spid="91"/>
                                            </p:tgtEl>
                                            <p:attrNameLst>
                                              <p:attrName>ppt_x</p:attrName>
                                            </p:attrNameLst>
                                          </p:cBhvr>
                                          <p:tavLst>
                                            <p:tav tm="0">
                                              <p:val>
                                                <p:strVal val="#ppt_x"/>
                                              </p:val>
                                            </p:tav>
                                            <p:tav tm="100000">
                                              <p:val>
                                                <p:strVal val="#ppt_x"/>
                                              </p:val>
                                            </p:tav>
                                          </p:tavLst>
                                        </p:anim>
                                        <p:anim calcmode="lin" valueType="num">
                                          <p:cBhvr>
                                            <p:cTn id="61" dur="350" fill="hold"/>
                                            <p:tgtEl>
                                              <p:spTgt spid="91"/>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0"/>
                                      </p:stCondLst>
                                      <p:childTnLst>
                                        <p:set>
                                          <p:cBhvr>
                                            <p:cTn id="63" dur="1" fill="hold">
                                              <p:stCondLst>
                                                <p:cond delay="0"/>
                                              </p:stCondLst>
                                            </p:cTn>
                                            <p:tgtEl>
                                              <p:spTgt spid="96"/>
                                            </p:tgtEl>
                                            <p:attrNameLst>
                                              <p:attrName>style.visibility</p:attrName>
                                            </p:attrNameLst>
                                          </p:cBhvr>
                                          <p:to>
                                            <p:strVal val="visible"/>
                                          </p:to>
                                        </p:set>
                                        <p:animEffect transition="in" filter="fade">
                                          <p:cBhvr>
                                            <p:cTn id="64" dur="350"/>
                                            <p:tgtEl>
                                              <p:spTgt spid="96"/>
                                            </p:tgtEl>
                                          </p:cBhvr>
                                        </p:animEffect>
                                        <p:anim calcmode="lin" valueType="num">
                                          <p:cBhvr>
                                            <p:cTn id="65" dur="350" fill="hold"/>
                                            <p:tgtEl>
                                              <p:spTgt spid="96"/>
                                            </p:tgtEl>
                                            <p:attrNameLst>
                                              <p:attrName>ppt_x</p:attrName>
                                            </p:attrNameLst>
                                          </p:cBhvr>
                                          <p:tavLst>
                                            <p:tav tm="0">
                                              <p:val>
                                                <p:strVal val="#ppt_x"/>
                                              </p:val>
                                            </p:tav>
                                            <p:tav tm="100000">
                                              <p:val>
                                                <p:strVal val="#ppt_x"/>
                                              </p:val>
                                            </p:tav>
                                          </p:tavLst>
                                        </p:anim>
                                        <p:anim calcmode="lin" valueType="num">
                                          <p:cBhvr>
                                            <p:cTn id="66" dur="350" fill="hold"/>
                                            <p:tgtEl>
                                              <p:spTgt spid="96"/>
                                            </p:tgtEl>
                                            <p:attrNameLst>
                                              <p:attrName>ppt_y</p:attrName>
                                            </p:attrNameLst>
                                          </p:cBhvr>
                                          <p:tavLst>
                                            <p:tav tm="0">
                                              <p:val>
                                                <p:strVal val="#ppt_y-.1"/>
                                              </p:val>
                                            </p:tav>
                                            <p:tav tm="100000">
                                              <p:val>
                                                <p:strVal val="#ppt_y"/>
                                              </p:val>
                                            </p:tav>
                                          </p:tavLst>
                                        </p:anim>
                                      </p:childTnLst>
                                    </p:cTn>
                                  </p:par>
                                  <p:par>
                                    <p:cTn id="67" presetID="47" presetClass="entr" presetSubtype="0" fill="hold" nodeType="withEffect">
                                      <p:stCondLst>
                                        <p:cond delay="0"/>
                                      </p:stCondLst>
                                      <p:childTnLst>
                                        <p:set>
                                          <p:cBhvr>
                                            <p:cTn id="68" dur="1" fill="hold">
                                              <p:stCondLst>
                                                <p:cond delay="0"/>
                                              </p:stCondLst>
                                            </p:cTn>
                                            <p:tgtEl>
                                              <p:spTgt spid="101"/>
                                            </p:tgtEl>
                                            <p:attrNameLst>
                                              <p:attrName>style.visibility</p:attrName>
                                            </p:attrNameLst>
                                          </p:cBhvr>
                                          <p:to>
                                            <p:strVal val="visible"/>
                                          </p:to>
                                        </p:set>
                                        <p:animEffect transition="in" filter="fade">
                                          <p:cBhvr>
                                            <p:cTn id="69" dur="350"/>
                                            <p:tgtEl>
                                              <p:spTgt spid="101"/>
                                            </p:tgtEl>
                                          </p:cBhvr>
                                        </p:animEffect>
                                        <p:anim calcmode="lin" valueType="num">
                                          <p:cBhvr>
                                            <p:cTn id="70" dur="350" fill="hold"/>
                                            <p:tgtEl>
                                              <p:spTgt spid="101"/>
                                            </p:tgtEl>
                                            <p:attrNameLst>
                                              <p:attrName>ppt_x</p:attrName>
                                            </p:attrNameLst>
                                          </p:cBhvr>
                                          <p:tavLst>
                                            <p:tav tm="0">
                                              <p:val>
                                                <p:strVal val="#ppt_x"/>
                                              </p:val>
                                            </p:tav>
                                            <p:tav tm="100000">
                                              <p:val>
                                                <p:strVal val="#ppt_x"/>
                                              </p:val>
                                            </p:tav>
                                          </p:tavLst>
                                        </p:anim>
                                        <p:anim calcmode="lin" valueType="num">
                                          <p:cBhvr>
                                            <p:cTn id="71" dur="350" fill="hold"/>
                                            <p:tgtEl>
                                              <p:spTgt spid="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50"/>
                                            <p:tgtEl>
                                              <p:spTgt spid="4"/>
                                            </p:tgtEl>
                                          </p:cBhvr>
                                        </p:animEffect>
                                      </p:childTnLst>
                                    </p:cTn>
                                  </p:par>
                                </p:childTnLst>
                              </p:cTn>
                            </p:par>
                            <p:par>
                              <p:cTn id="8" fill="hold">
                                <p:stCondLst>
                                  <p:cond delay="350"/>
                                </p:stCondLst>
                                <p:childTnLst>
                                  <p:par>
                                    <p:cTn id="9" presetID="2" presetClass="entr" presetSubtype="2" accel="58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350" fill="hold"/>
                                            <p:tgtEl>
                                              <p:spTgt spid="5"/>
                                            </p:tgtEl>
                                            <p:attrNameLst>
                                              <p:attrName>ppt_x</p:attrName>
                                            </p:attrNameLst>
                                          </p:cBhvr>
                                          <p:tavLst>
                                            <p:tav tm="0">
                                              <p:val>
                                                <p:strVal val="1+#ppt_w/2"/>
                                              </p:val>
                                            </p:tav>
                                            <p:tav tm="100000">
                                              <p:val>
                                                <p:strVal val="#ppt_x"/>
                                              </p:val>
                                            </p:tav>
                                          </p:tavLst>
                                        </p:anim>
                                        <p:anim calcmode="lin" valueType="num">
                                          <p:cBhvr additive="base">
                                            <p:cTn id="12" dur="3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accel="5800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350" fill="hold"/>
                                            <p:tgtEl>
                                              <p:spTgt spid="12"/>
                                            </p:tgtEl>
                                            <p:attrNameLst>
                                              <p:attrName>ppt_x</p:attrName>
                                            </p:attrNameLst>
                                          </p:cBhvr>
                                          <p:tavLst>
                                            <p:tav tm="0">
                                              <p:val>
                                                <p:strVal val="1+#ppt_w/2"/>
                                              </p:val>
                                            </p:tav>
                                            <p:tav tm="100000">
                                              <p:val>
                                                <p:strVal val="#ppt_x"/>
                                              </p:val>
                                            </p:tav>
                                          </p:tavLst>
                                        </p:anim>
                                        <p:anim calcmode="lin" valueType="num">
                                          <p:cBhvr additive="base">
                                            <p:cTn id="16" dur="3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accel="5800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350" fill="hold"/>
                                            <p:tgtEl>
                                              <p:spTgt spid="19"/>
                                            </p:tgtEl>
                                            <p:attrNameLst>
                                              <p:attrName>ppt_x</p:attrName>
                                            </p:attrNameLst>
                                          </p:cBhvr>
                                          <p:tavLst>
                                            <p:tav tm="0">
                                              <p:val>
                                                <p:strVal val="1+#ppt_w/2"/>
                                              </p:val>
                                            </p:tav>
                                            <p:tav tm="100000">
                                              <p:val>
                                                <p:strVal val="#ppt_x"/>
                                              </p:val>
                                            </p:tav>
                                          </p:tavLst>
                                        </p:anim>
                                        <p:anim calcmode="lin" valueType="num">
                                          <p:cBhvr additive="base">
                                            <p:cTn id="20" dur="35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2" accel="5800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350" fill="hold"/>
                                            <p:tgtEl>
                                              <p:spTgt spid="26"/>
                                            </p:tgtEl>
                                            <p:attrNameLst>
                                              <p:attrName>ppt_x</p:attrName>
                                            </p:attrNameLst>
                                          </p:cBhvr>
                                          <p:tavLst>
                                            <p:tav tm="0">
                                              <p:val>
                                                <p:strVal val="1+#ppt_w/2"/>
                                              </p:val>
                                            </p:tav>
                                            <p:tav tm="100000">
                                              <p:val>
                                                <p:strVal val="#ppt_x"/>
                                              </p:val>
                                            </p:tav>
                                          </p:tavLst>
                                        </p:anim>
                                        <p:anim calcmode="lin" valueType="num">
                                          <p:cBhvr additive="base">
                                            <p:cTn id="24" dur="35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2" accel="5800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350" fill="hold"/>
                                            <p:tgtEl>
                                              <p:spTgt spid="33"/>
                                            </p:tgtEl>
                                            <p:attrNameLst>
                                              <p:attrName>ppt_x</p:attrName>
                                            </p:attrNameLst>
                                          </p:cBhvr>
                                          <p:tavLst>
                                            <p:tav tm="0">
                                              <p:val>
                                                <p:strVal val="1+#ppt_w/2"/>
                                              </p:val>
                                            </p:tav>
                                            <p:tav tm="100000">
                                              <p:val>
                                                <p:strVal val="#ppt_x"/>
                                              </p:val>
                                            </p:tav>
                                          </p:tavLst>
                                        </p:anim>
                                        <p:anim calcmode="lin" valueType="num">
                                          <p:cBhvr additive="base">
                                            <p:cTn id="28" dur="350" fill="hold"/>
                                            <p:tgtEl>
                                              <p:spTgt spid="33"/>
                                            </p:tgtEl>
                                            <p:attrNameLst>
                                              <p:attrName>ppt_y</p:attrName>
                                            </p:attrNameLst>
                                          </p:cBhvr>
                                          <p:tavLst>
                                            <p:tav tm="0">
                                              <p:val>
                                                <p:strVal val="#ppt_y"/>
                                              </p:val>
                                            </p:tav>
                                            <p:tav tm="100000">
                                              <p:val>
                                                <p:strVal val="#ppt_y"/>
                                              </p:val>
                                            </p:tav>
                                          </p:tavLst>
                                        </p:anim>
                                      </p:childTnLst>
                                    </p:cTn>
                                  </p:par>
                                  <p:par>
                                    <p:cTn id="29" presetID="2" presetClass="entr" presetSubtype="2" accel="5800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350" fill="hold"/>
                                            <p:tgtEl>
                                              <p:spTgt spid="40"/>
                                            </p:tgtEl>
                                            <p:attrNameLst>
                                              <p:attrName>ppt_x</p:attrName>
                                            </p:attrNameLst>
                                          </p:cBhvr>
                                          <p:tavLst>
                                            <p:tav tm="0">
                                              <p:val>
                                                <p:strVal val="1+#ppt_w/2"/>
                                              </p:val>
                                            </p:tav>
                                            <p:tav tm="100000">
                                              <p:val>
                                                <p:strVal val="#ppt_x"/>
                                              </p:val>
                                            </p:tav>
                                          </p:tavLst>
                                        </p:anim>
                                        <p:anim calcmode="lin" valueType="num">
                                          <p:cBhvr additive="base">
                                            <p:cTn id="32" dur="350" fill="hold"/>
                                            <p:tgtEl>
                                              <p:spTgt spid="40"/>
                                            </p:tgtEl>
                                            <p:attrNameLst>
                                              <p:attrName>ppt_y</p:attrName>
                                            </p:attrNameLst>
                                          </p:cBhvr>
                                          <p:tavLst>
                                            <p:tav tm="0">
                                              <p:val>
                                                <p:strVal val="#ppt_y"/>
                                              </p:val>
                                            </p:tav>
                                            <p:tav tm="100000">
                                              <p:val>
                                                <p:strVal val="#ppt_y"/>
                                              </p:val>
                                            </p:tav>
                                          </p:tavLst>
                                        </p:anim>
                                      </p:childTnLst>
                                    </p:cTn>
                                  </p:par>
                                  <p:par>
                                    <p:cTn id="33" presetID="2" presetClass="entr" presetSubtype="2" accel="5800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350" fill="hold"/>
                                            <p:tgtEl>
                                              <p:spTgt spid="47"/>
                                            </p:tgtEl>
                                            <p:attrNameLst>
                                              <p:attrName>ppt_x</p:attrName>
                                            </p:attrNameLst>
                                          </p:cBhvr>
                                          <p:tavLst>
                                            <p:tav tm="0">
                                              <p:val>
                                                <p:strVal val="1+#ppt_w/2"/>
                                              </p:val>
                                            </p:tav>
                                            <p:tav tm="100000">
                                              <p:val>
                                                <p:strVal val="#ppt_x"/>
                                              </p:val>
                                            </p:tav>
                                          </p:tavLst>
                                        </p:anim>
                                        <p:anim calcmode="lin" valueType="num">
                                          <p:cBhvr additive="base">
                                            <p:cTn id="36" dur="350" fill="hold"/>
                                            <p:tgtEl>
                                              <p:spTgt spid="47"/>
                                            </p:tgtEl>
                                            <p:attrNameLst>
                                              <p:attrName>ppt_y</p:attrName>
                                            </p:attrNameLst>
                                          </p:cBhvr>
                                          <p:tavLst>
                                            <p:tav tm="0">
                                              <p:val>
                                                <p:strVal val="#ppt_y"/>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350"/>
                                            <p:tgtEl>
                                              <p:spTgt spid="54"/>
                                            </p:tgtEl>
                                          </p:cBhvr>
                                        </p:animEffect>
                                        <p:anim calcmode="lin" valueType="num">
                                          <p:cBhvr>
                                            <p:cTn id="40" dur="350" fill="hold"/>
                                            <p:tgtEl>
                                              <p:spTgt spid="54"/>
                                            </p:tgtEl>
                                            <p:attrNameLst>
                                              <p:attrName>ppt_x</p:attrName>
                                            </p:attrNameLst>
                                          </p:cBhvr>
                                          <p:tavLst>
                                            <p:tav tm="0">
                                              <p:val>
                                                <p:strVal val="#ppt_x"/>
                                              </p:val>
                                            </p:tav>
                                            <p:tav tm="100000">
                                              <p:val>
                                                <p:strVal val="#ppt_x"/>
                                              </p:val>
                                            </p:tav>
                                          </p:tavLst>
                                        </p:anim>
                                        <p:anim calcmode="lin" valueType="num">
                                          <p:cBhvr>
                                            <p:cTn id="41" dur="350" fill="hold"/>
                                            <p:tgtEl>
                                              <p:spTgt spid="5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fade">
                                          <p:cBhvr>
                                            <p:cTn id="44" dur="350"/>
                                            <p:tgtEl>
                                              <p:spTgt spid="74"/>
                                            </p:tgtEl>
                                          </p:cBhvr>
                                        </p:animEffect>
                                        <p:anim calcmode="lin" valueType="num">
                                          <p:cBhvr>
                                            <p:cTn id="45" dur="350" fill="hold"/>
                                            <p:tgtEl>
                                              <p:spTgt spid="74"/>
                                            </p:tgtEl>
                                            <p:attrNameLst>
                                              <p:attrName>ppt_x</p:attrName>
                                            </p:attrNameLst>
                                          </p:cBhvr>
                                          <p:tavLst>
                                            <p:tav tm="0">
                                              <p:val>
                                                <p:strVal val="#ppt_x"/>
                                              </p:val>
                                            </p:tav>
                                            <p:tav tm="100000">
                                              <p:val>
                                                <p:strVal val="#ppt_x"/>
                                              </p:val>
                                            </p:tav>
                                          </p:tavLst>
                                        </p:anim>
                                        <p:anim calcmode="lin" valueType="num">
                                          <p:cBhvr>
                                            <p:cTn id="46" dur="350" fill="hold"/>
                                            <p:tgtEl>
                                              <p:spTgt spid="7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350"/>
                                            <p:tgtEl>
                                              <p:spTgt spid="79"/>
                                            </p:tgtEl>
                                          </p:cBhvr>
                                        </p:animEffect>
                                        <p:anim calcmode="lin" valueType="num">
                                          <p:cBhvr>
                                            <p:cTn id="50" dur="350" fill="hold"/>
                                            <p:tgtEl>
                                              <p:spTgt spid="79"/>
                                            </p:tgtEl>
                                            <p:attrNameLst>
                                              <p:attrName>ppt_x</p:attrName>
                                            </p:attrNameLst>
                                          </p:cBhvr>
                                          <p:tavLst>
                                            <p:tav tm="0">
                                              <p:val>
                                                <p:strVal val="#ppt_x"/>
                                              </p:val>
                                            </p:tav>
                                            <p:tav tm="100000">
                                              <p:val>
                                                <p:strVal val="#ppt_x"/>
                                              </p:val>
                                            </p:tav>
                                          </p:tavLst>
                                        </p:anim>
                                        <p:anim calcmode="lin" valueType="num">
                                          <p:cBhvr>
                                            <p:cTn id="51" dur="350" fill="hold"/>
                                            <p:tgtEl>
                                              <p:spTgt spid="7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350"/>
                                            <p:tgtEl>
                                              <p:spTgt spid="84"/>
                                            </p:tgtEl>
                                          </p:cBhvr>
                                        </p:animEffect>
                                        <p:anim calcmode="lin" valueType="num">
                                          <p:cBhvr>
                                            <p:cTn id="55" dur="350" fill="hold"/>
                                            <p:tgtEl>
                                              <p:spTgt spid="84"/>
                                            </p:tgtEl>
                                            <p:attrNameLst>
                                              <p:attrName>ppt_x</p:attrName>
                                            </p:attrNameLst>
                                          </p:cBhvr>
                                          <p:tavLst>
                                            <p:tav tm="0">
                                              <p:val>
                                                <p:strVal val="#ppt_x"/>
                                              </p:val>
                                            </p:tav>
                                            <p:tav tm="100000">
                                              <p:val>
                                                <p:strVal val="#ppt_x"/>
                                              </p:val>
                                            </p:tav>
                                          </p:tavLst>
                                        </p:anim>
                                        <p:anim calcmode="lin" valueType="num">
                                          <p:cBhvr>
                                            <p:cTn id="56" dur="350" fill="hold"/>
                                            <p:tgtEl>
                                              <p:spTgt spid="84"/>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fade">
                                          <p:cBhvr>
                                            <p:cTn id="59" dur="350"/>
                                            <p:tgtEl>
                                              <p:spTgt spid="91"/>
                                            </p:tgtEl>
                                          </p:cBhvr>
                                        </p:animEffect>
                                        <p:anim calcmode="lin" valueType="num">
                                          <p:cBhvr>
                                            <p:cTn id="60" dur="350" fill="hold"/>
                                            <p:tgtEl>
                                              <p:spTgt spid="91"/>
                                            </p:tgtEl>
                                            <p:attrNameLst>
                                              <p:attrName>ppt_x</p:attrName>
                                            </p:attrNameLst>
                                          </p:cBhvr>
                                          <p:tavLst>
                                            <p:tav tm="0">
                                              <p:val>
                                                <p:strVal val="#ppt_x"/>
                                              </p:val>
                                            </p:tav>
                                            <p:tav tm="100000">
                                              <p:val>
                                                <p:strVal val="#ppt_x"/>
                                              </p:val>
                                            </p:tav>
                                          </p:tavLst>
                                        </p:anim>
                                        <p:anim calcmode="lin" valueType="num">
                                          <p:cBhvr>
                                            <p:cTn id="61" dur="350" fill="hold"/>
                                            <p:tgtEl>
                                              <p:spTgt spid="91"/>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0"/>
                                      </p:stCondLst>
                                      <p:childTnLst>
                                        <p:set>
                                          <p:cBhvr>
                                            <p:cTn id="63" dur="1" fill="hold">
                                              <p:stCondLst>
                                                <p:cond delay="0"/>
                                              </p:stCondLst>
                                            </p:cTn>
                                            <p:tgtEl>
                                              <p:spTgt spid="96"/>
                                            </p:tgtEl>
                                            <p:attrNameLst>
                                              <p:attrName>style.visibility</p:attrName>
                                            </p:attrNameLst>
                                          </p:cBhvr>
                                          <p:to>
                                            <p:strVal val="visible"/>
                                          </p:to>
                                        </p:set>
                                        <p:animEffect transition="in" filter="fade">
                                          <p:cBhvr>
                                            <p:cTn id="64" dur="350"/>
                                            <p:tgtEl>
                                              <p:spTgt spid="96"/>
                                            </p:tgtEl>
                                          </p:cBhvr>
                                        </p:animEffect>
                                        <p:anim calcmode="lin" valueType="num">
                                          <p:cBhvr>
                                            <p:cTn id="65" dur="350" fill="hold"/>
                                            <p:tgtEl>
                                              <p:spTgt spid="96"/>
                                            </p:tgtEl>
                                            <p:attrNameLst>
                                              <p:attrName>ppt_x</p:attrName>
                                            </p:attrNameLst>
                                          </p:cBhvr>
                                          <p:tavLst>
                                            <p:tav tm="0">
                                              <p:val>
                                                <p:strVal val="#ppt_x"/>
                                              </p:val>
                                            </p:tav>
                                            <p:tav tm="100000">
                                              <p:val>
                                                <p:strVal val="#ppt_x"/>
                                              </p:val>
                                            </p:tav>
                                          </p:tavLst>
                                        </p:anim>
                                        <p:anim calcmode="lin" valueType="num">
                                          <p:cBhvr>
                                            <p:cTn id="66" dur="350" fill="hold"/>
                                            <p:tgtEl>
                                              <p:spTgt spid="96"/>
                                            </p:tgtEl>
                                            <p:attrNameLst>
                                              <p:attrName>ppt_y</p:attrName>
                                            </p:attrNameLst>
                                          </p:cBhvr>
                                          <p:tavLst>
                                            <p:tav tm="0">
                                              <p:val>
                                                <p:strVal val="#ppt_y-.1"/>
                                              </p:val>
                                            </p:tav>
                                            <p:tav tm="100000">
                                              <p:val>
                                                <p:strVal val="#ppt_y"/>
                                              </p:val>
                                            </p:tav>
                                          </p:tavLst>
                                        </p:anim>
                                      </p:childTnLst>
                                    </p:cTn>
                                  </p:par>
                                  <p:par>
                                    <p:cTn id="67" presetID="47" presetClass="entr" presetSubtype="0" fill="hold" nodeType="withEffect">
                                      <p:stCondLst>
                                        <p:cond delay="0"/>
                                      </p:stCondLst>
                                      <p:childTnLst>
                                        <p:set>
                                          <p:cBhvr>
                                            <p:cTn id="68" dur="1" fill="hold">
                                              <p:stCondLst>
                                                <p:cond delay="0"/>
                                              </p:stCondLst>
                                            </p:cTn>
                                            <p:tgtEl>
                                              <p:spTgt spid="101"/>
                                            </p:tgtEl>
                                            <p:attrNameLst>
                                              <p:attrName>style.visibility</p:attrName>
                                            </p:attrNameLst>
                                          </p:cBhvr>
                                          <p:to>
                                            <p:strVal val="visible"/>
                                          </p:to>
                                        </p:set>
                                        <p:animEffect transition="in" filter="fade">
                                          <p:cBhvr>
                                            <p:cTn id="69" dur="350"/>
                                            <p:tgtEl>
                                              <p:spTgt spid="101"/>
                                            </p:tgtEl>
                                          </p:cBhvr>
                                        </p:animEffect>
                                        <p:anim calcmode="lin" valueType="num">
                                          <p:cBhvr>
                                            <p:cTn id="70" dur="350" fill="hold"/>
                                            <p:tgtEl>
                                              <p:spTgt spid="101"/>
                                            </p:tgtEl>
                                            <p:attrNameLst>
                                              <p:attrName>ppt_x</p:attrName>
                                            </p:attrNameLst>
                                          </p:cBhvr>
                                          <p:tavLst>
                                            <p:tav tm="0">
                                              <p:val>
                                                <p:strVal val="#ppt_x"/>
                                              </p:val>
                                            </p:tav>
                                            <p:tav tm="100000">
                                              <p:val>
                                                <p:strVal val="#ppt_x"/>
                                              </p:val>
                                            </p:tav>
                                          </p:tavLst>
                                        </p:anim>
                                        <p:anim calcmode="lin" valueType="num">
                                          <p:cBhvr>
                                            <p:cTn id="71" dur="350" fill="hold"/>
                                            <p:tgtEl>
                                              <p:spTgt spid="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点击添加标题文字内容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4" name="Chart 14"/>
          <p:cNvGraphicFramePr/>
          <p:nvPr/>
        </p:nvGraphicFramePr>
        <p:xfrm>
          <a:off x="242325" y="1077338"/>
          <a:ext cx="4425067" cy="3304980"/>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15"/>
          <p:cNvSpPr/>
          <p:nvPr/>
        </p:nvSpPr>
        <p:spPr>
          <a:xfrm>
            <a:off x="694244" y="4269745"/>
            <a:ext cx="877467" cy="246221"/>
          </a:xfrm>
          <a:prstGeom prst="rect">
            <a:avLst/>
          </a:prstGeom>
        </p:spPr>
        <p:txBody>
          <a:bodyPr wrap="square">
            <a:spAutoFit/>
          </a:bodyPr>
          <a:lstStyle/>
          <a:p>
            <a:pPr algn="ctr"/>
            <a:r>
              <a:rPr lang="zh-CN" altLang="en-US" sz="1000" dirty="0">
                <a:solidFill>
                  <a:schemeClr val="tx1">
                    <a:lumMod val="50000"/>
                    <a:lumOff val="50000"/>
                  </a:schemeClr>
                </a:solidFill>
                <a:latin typeface="+mj-ea"/>
                <a:ea typeface="+mj-ea"/>
                <a:cs typeface="Clear Sans Thin" panose="020B0203030202020304" pitchFamily="34" charset="0"/>
              </a:rPr>
              <a:t>添加标题</a:t>
            </a:r>
            <a:r>
              <a:rPr lang="en-US" sz="1000" dirty="0">
                <a:solidFill>
                  <a:schemeClr val="tx1">
                    <a:lumMod val="50000"/>
                    <a:lumOff val="50000"/>
                  </a:schemeClr>
                </a:solidFill>
                <a:latin typeface="+mj-ea"/>
                <a:ea typeface="+mj-ea"/>
                <a:cs typeface="Clear Sans Thin" panose="020B0203030202020304" pitchFamily="34" charset="0"/>
              </a:rPr>
              <a:t> 1</a:t>
            </a:r>
          </a:p>
        </p:txBody>
      </p:sp>
      <p:sp>
        <p:nvSpPr>
          <p:cNvPr id="6" name="Rectangle 16"/>
          <p:cNvSpPr/>
          <p:nvPr/>
        </p:nvSpPr>
        <p:spPr>
          <a:xfrm>
            <a:off x="1917737" y="4269745"/>
            <a:ext cx="877467" cy="246221"/>
          </a:xfrm>
          <a:prstGeom prst="rect">
            <a:avLst/>
          </a:prstGeom>
        </p:spPr>
        <p:txBody>
          <a:bodyPr wrap="square">
            <a:spAutoFit/>
          </a:bodyPr>
          <a:lstStyle/>
          <a:p>
            <a:pPr algn="ctr"/>
            <a:r>
              <a:rPr lang="zh-CN" altLang="en-US" sz="1000" dirty="0">
                <a:solidFill>
                  <a:schemeClr val="tx1">
                    <a:lumMod val="50000"/>
                    <a:lumOff val="50000"/>
                  </a:schemeClr>
                </a:solidFill>
                <a:latin typeface="+mj-ea"/>
                <a:ea typeface="+mj-ea"/>
                <a:cs typeface="Clear Sans Thin" panose="020B0203030202020304" pitchFamily="34" charset="0"/>
              </a:rPr>
              <a:t>添加标题</a:t>
            </a:r>
            <a:r>
              <a:rPr lang="en-US" sz="1000" dirty="0">
                <a:solidFill>
                  <a:schemeClr val="tx1">
                    <a:lumMod val="50000"/>
                    <a:lumOff val="50000"/>
                  </a:schemeClr>
                </a:solidFill>
                <a:latin typeface="+mj-ea"/>
                <a:ea typeface="+mj-ea"/>
                <a:cs typeface="Clear Sans Thin" panose="020B0203030202020304" pitchFamily="34" charset="0"/>
              </a:rPr>
              <a:t> 2</a:t>
            </a:r>
          </a:p>
        </p:txBody>
      </p:sp>
      <p:sp>
        <p:nvSpPr>
          <p:cNvPr id="7" name="Rectangle 17"/>
          <p:cNvSpPr/>
          <p:nvPr/>
        </p:nvSpPr>
        <p:spPr>
          <a:xfrm>
            <a:off x="3141230" y="4269745"/>
            <a:ext cx="877467" cy="246221"/>
          </a:xfrm>
          <a:prstGeom prst="rect">
            <a:avLst/>
          </a:prstGeom>
        </p:spPr>
        <p:txBody>
          <a:bodyPr wrap="square">
            <a:spAutoFit/>
          </a:bodyPr>
          <a:lstStyle/>
          <a:p>
            <a:pPr algn="ctr"/>
            <a:r>
              <a:rPr lang="zh-CN" altLang="en-US" sz="1000" dirty="0">
                <a:solidFill>
                  <a:schemeClr val="tx1">
                    <a:lumMod val="50000"/>
                    <a:lumOff val="50000"/>
                  </a:schemeClr>
                </a:solidFill>
                <a:latin typeface="+mj-ea"/>
                <a:ea typeface="+mj-ea"/>
                <a:cs typeface="Clear Sans Thin" panose="020B0203030202020304" pitchFamily="34" charset="0"/>
              </a:rPr>
              <a:t>添加标题</a:t>
            </a:r>
            <a:r>
              <a:rPr lang="en-US" sz="1000" dirty="0">
                <a:solidFill>
                  <a:schemeClr val="tx1">
                    <a:lumMod val="50000"/>
                    <a:lumOff val="50000"/>
                  </a:schemeClr>
                </a:solidFill>
                <a:latin typeface="+mj-ea"/>
                <a:ea typeface="+mj-ea"/>
                <a:cs typeface="Clear Sans Thin" panose="020B0203030202020304" pitchFamily="34" charset="0"/>
              </a:rPr>
              <a:t> 3</a:t>
            </a:r>
          </a:p>
        </p:txBody>
      </p:sp>
      <p:sp>
        <p:nvSpPr>
          <p:cNvPr id="8" name="TextBox 25"/>
          <p:cNvSpPr txBox="1"/>
          <p:nvPr/>
        </p:nvSpPr>
        <p:spPr>
          <a:xfrm>
            <a:off x="5678723" y="1398442"/>
            <a:ext cx="2779807" cy="677108"/>
          </a:xfrm>
          <a:prstGeom prst="rect">
            <a:avLst/>
          </a:prstGeom>
          <a:noFill/>
        </p:spPr>
        <p:txBody>
          <a:bodyPr wrap="square" rtlCol="0">
            <a:spAutoFit/>
          </a:bodyPr>
          <a:lstStyle/>
          <a:p>
            <a:r>
              <a:rPr lang="zh-CN" altLang="en-US" sz="1400" b="1" dirty="0">
                <a:solidFill>
                  <a:schemeClr val="accent3"/>
                </a:solidFill>
                <a:latin typeface="+mj-ea"/>
                <a:ea typeface="+mj-ea"/>
              </a:rPr>
              <a:t>填加标题</a:t>
            </a:r>
            <a:endParaRPr lang="en-US" altLang="zh-CN" sz="1400" b="1" dirty="0">
              <a:solidFill>
                <a:schemeClr val="accent3"/>
              </a:solidFill>
              <a:latin typeface="+mj-ea"/>
              <a:ea typeface="+mj-ea"/>
            </a:endParaRPr>
          </a:p>
          <a:p>
            <a:r>
              <a:rPr lang="zh-CN" altLang="en-US" sz="1200" dirty="0">
                <a:solidFill>
                  <a:schemeClr val="tx1">
                    <a:lumMod val="65000"/>
                    <a:lumOff val="35000"/>
                  </a:schemeClr>
                </a:solidFill>
                <a:latin typeface="+mj-ea"/>
                <a:ea typeface="+mj-ea"/>
              </a:rPr>
              <a:t>单击此处添加文本单击此处添加文本</a:t>
            </a:r>
            <a:endParaRPr lang="en-US" altLang="zh-CN" sz="1200" dirty="0">
              <a:solidFill>
                <a:schemeClr val="tx1">
                  <a:lumMod val="65000"/>
                  <a:lumOff val="35000"/>
                </a:schemeClr>
              </a:solidFill>
              <a:latin typeface="+mj-ea"/>
              <a:ea typeface="+mj-ea"/>
            </a:endParaRPr>
          </a:p>
          <a:p>
            <a:r>
              <a:rPr lang="zh-CN" altLang="en-US" sz="1200" dirty="0">
                <a:solidFill>
                  <a:schemeClr val="tx1">
                    <a:lumMod val="65000"/>
                    <a:lumOff val="35000"/>
                  </a:schemeClr>
                </a:solidFill>
                <a:latin typeface="+mj-ea"/>
                <a:ea typeface="+mj-ea"/>
              </a:rPr>
              <a:t>单击此处添加文本单击此处添加文本</a:t>
            </a:r>
            <a:endParaRPr lang="en-US" altLang="zh-CN" sz="1200" dirty="0">
              <a:solidFill>
                <a:schemeClr val="tx1">
                  <a:lumMod val="65000"/>
                  <a:lumOff val="35000"/>
                </a:schemeClr>
              </a:solidFill>
              <a:latin typeface="+mj-ea"/>
              <a:ea typeface="+mj-ea"/>
            </a:endParaRPr>
          </a:p>
        </p:txBody>
      </p:sp>
      <p:sp>
        <p:nvSpPr>
          <p:cNvPr id="9" name="TextBox 26"/>
          <p:cNvSpPr txBox="1"/>
          <p:nvPr/>
        </p:nvSpPr>
        <p:spPr>
          <a:xfrm>
            <a:off x="5680625" y="2492227"/>
            <a:ext cx="2779807" cy="677108"/>
          </a:xfrm>
          <a:prstGeom prst="rect">
            <a:avLst/>
          </a:prstGeom>
          <a:noFill/>
        </p:spPr>
        <p:txBody>
          <a:bodyPr wrap="square" rtlCol="0">
            <a:spAutoFit/>
          </a:bodyPr>
          <a:lstStyle/>
          <a:p>
            <a:r>
              <a:rPr lang="zh-CN" altLang="en-US" sz="1400" b="1" dirty="0">
                <a:solidFill>
                  <a:schemeClr val="tx1">
                    <a:lumMod val="75000"/>
                    <a:lumOff val="25000"/>
                  </a:schemeClr>
                </a:solidFill>
                <a:latin typeface="+mj-ea"/>
                <a:ea typeface="+mj-ea"/>
              </a:rPr>
              <a:t>填加标题</a:t>
            </a:r>
            <a:endParaRPr lang="en-US" altLang="zh-CN" sz="1400" b="1" dirty="0">
              <a:solidFill>
                <a:schemeClr val="tx1">
                  <a:lumMod val="75000"/>
                  <a:lumOff val="25000"/>
                </a:schemeClr>
              </a:solidFill>
              <a:latin typeface="+mj-ea"/>
              <a:ea typeface="+mj-ea"/>
            </a:endParaRPr>
          </a:p>
          <a:p>
            <a:r>
              <a:rPr lang="zh-CN" altLang="en-US" sz="1200" dirty="0">
                <a:solidFill>
                  <a:schemeClr val="tx1">
                    <a:lumMod val="65000"/>
                    <a:lumOff val="35000"/>
                  </a:schemeClr>
                </a:solidFill>
                <a:latin typeface="+mj-ea"/>
                <a:ea typeface="+mj-ea"/>
              </a:rPr>
              <a:t>单击此处添加文本单击此处添加文本</a:t>
            </a:r>
            <a:endParaRPr lang="en-US" altLang="zh-CN" sz="1200" dirty="0">
              <a:solidFill>
                <a:schemeClr val="tx1">
                  <a:lumMod val="65000"/>
                  <a:lumOff val="35000"/>
                </a:schemeClr>
              </a:solidFill>
              <a:latin typeface="+mj-ea"/>
              <a:ea typeface="+mj-ea"/>
            </a:endParaRPr>
          </a:p>
          <a:p>
            <a:r>
              <a:rPr lang="zh-CN" altLang="en-US" sz="1200" dirty="0">
                <a:solidFill>
                  <a:schemeClr val="tx1">
                    <a:lumMod val="65000"/>
                    <a:lumOff val="35000"/>
                  </a:schemeClr>
                </a:solidFill>
                <a:latin typeface="+mj-ea"/>
                <a:ea typeface="+mj-ea"/>
              </a:rPr>
              <a:t>单击此处添加文本单击此处添加文本</a:t>
            </a:r>
            <a:endParaRPr lang="en-US" altLang="zh-CN" sz="1200" dirty="0">
              <a:solidFill>
                <a:schemeClr val="tx1">
                  <a:lumMod val="65000"/>
                  <a:lumOff val="35000"/>
                </a:schemeClr>
              </a:solidFill>
              <a:latin typeface="+mj-ea"/>
              <a:ea typeface="+mj-ea"/>
            </a:endParaRPr>
          </a:p>
        </p:txBody>
      </p:sp>
      <p:sp>
        <p:nvSpPr>
          <p:cNvPr id="10" name="TextBox 27"/>
          <p:cNvSpPr txBox="1"/>
          <p:nvPr/>
        </p:nvSpPr>
        <p:spPr>
          <a:xfrm>
            <a:off x="5680625" y="3550826"/>
            <a:ext cx="2779807" cy="677108"/>
          </a:xfrm>
          <a:prstGeom prst="rect">
            <a:avLst/>
          </a:prstGeom>
          <a:noFill/>
        </p:spPr>
        <p:txBody>
          <a:bodyPr wrap="square" rtlCol="0">
            <a:spAutoFit/>
          </a:bodyPr>
          <a:lstStyle/>
          <a:p>
            <a:r>
              <a:rPr lang="zh-CN" altLang="en-US" sz="1400" b="1" dirty="0">
                <a:solidFill>
                  <a:schemeClr val="accent2"/>
                </a:solidFill>
                <a:latin typeface="+mj-ea"/>
                <a:ea typeface="+mj-ea"/>
              </a:rPr>
              <a:t>填加标题</a:t>
            </a:r>
            <a:endParaRPr lang="en-US" altLang="zh-CN" sz="1400" b="1" dirty="0">
              <a:solidFill>
                <a:schemeClr val="accent2"/>
              </a:solidFill>
              <a:latin typeface="+mj-ea"/>
              <a:ea typeface="+mj-ea"/>
            </a:endParaRPr>
          </a:p>
          <a:p>
            <a:r>
              <a:rPr lang="zh-CN" altLang="en-US" sz="1200" dirty="0">
                <a:solidFill>
                  <a:schemeClr val="tx1">
                    <a:lumMod val="65000"/>
                    <a:lumOff val="35000"/>
                  </a:schemeClr>
                </a:solidFill>
                <a:latin typeface="+mj-ea"/>
                <a:ea typeface="+mj-ea"/>
              </a:rPr>
              <a:t>单击此处添加文本单击此处添加文本</a:t>
            </a:r>
            <a:endParaRPr lang="en-US" altLang="zh-CN" sz="1200" dirty="0">
              <a:solidFill>
                <a:schemeClr val="tx1">
                  <a:lumMod val="65000"/>
                  <a:lumOff val="35000"/>
                </a:schemeClr>
              </a:solidFill>
              <a:latin typeface="+mj-ea"/>
              <a:ea typeface="+mj-ea"/>
            </a:endParaRPr>
          </a:p>
          <a:p>
            <a:r>
              <a:rPr lang="zh-CN" altLang="en-US" sz="1200" dirty="0">
                <a:solidFill>
                  <a:schemeClr val="tx1">
                    <a:lumMod val="65000"/>
                    <a:lumOff val="35000"/>
                  </a:schemeClr>
                </a:solidFill>
                <a:latin typeface="+mj-ea"/>
                <a:ea typeface="+mj-ea"/>
              </a:rPr>
              <a:t>单击此处添加文本单击此处添加文本</a:t>
            </a:r>
            <a:endParaRPr lang="en-US" altLang="zh-CN" sz="1200" dirty="0">
              <a:solidFill>
                <a:schemeClr val="tx1">
                  <a:lumMod val="65000"/>
                  <a:lumOff val="35000"/>
                </a:schemeClr>
              </a:solidFill>
              <a:latin typeface="+mj-ea"/>
              <a:ea typeface="+mj-ea"/>
            </a:endParaRPr>
          </a:p>
        </p:txBody>
      </p:sp>
      <p:cxnSp>
        <p:nvCxnSpPr>
          <p:cNvPr id="11" name="直接连接符 10"/>
          <p:cNvCxnSpPr/>
          <p:nvPr/>
        </p:nvCxnSpPr>
        <p:spPr>
          <a:xfrm>
            <a:off x="4997236" y="2251277"/>
            <a:ext cx="3319180" cy="0"/>
          </a:xfrm>
          <a:prstGeom prst="line">
            <a:avLst/>
          </a:prstGeom>
          <a:noFill/>
          <a:ln w="9525" cap="flat" cmpd="sng" algn="ctr">
            <a:solidFill>
              <a:schemeClr val="tx1">
                <a:lumMod val="50000"/>
                <a:lumOff val="50000"/>
              </a:schemeClr>
            </a:solidFill>
            <a:prstDash val="dash"/>
          </a:ln>
          <a:effectLst/>
        </p:spPr>
      </p:cxnSp>
      <p:cxnSp>
        <p:nvCxnSpPr>
          <p:cNvPr id="12" name="直接连接符 11"/>
          <p:cNvCxnSpPr/>
          <p:nvPr/>
        </p:nvCxnSpPr>
        <p:spPr>
          <a:xfrm>
            <a:off x="4996625" y="3405963"/>
            <a:ext cx="3319791" cy="0"/>
          </a:xfrm>
          <a:prstGeom prst="line">
            <a:avLst/>
          </a:prstGeom>
          <a:noFill/>
          <a:ln w="9525" cap="flat" cmpd="sng" algn="ctr">
            <a:solidFill>
              <a:schemeClr val="tx1">
                <a:lumMod val="50000"/>
                <a:lumOff val="50000"/>
              </a:schemeClr>
            </a:solidFill>
            <a:prstDash val="dash"/>
          </a:ln>
          <a:effectLst/>
        </p:spPr>
      </p:cxnSp>
      <p:grpSp>
        <p:nvGrpSpPr>
          <p:cNvPr id="13" name="组合 12"/>
          <p:cNvGrpSpPr/>
          <p:nvPr/>
        </p:nvGrpSpPr>
        <p:grpSpPr>
          <a:xfrm>
            <a:off x="4955424" y="1436384"/>
            <a:ext cx="599448" cy="599448"/>
            <a:chOff x="4499992" y="267494"/>
            <a:chExt cx="599448" cy="599448"/>
          </a:xfrm>
        </p:grpSpPr>
        <p:grpSp>
          <p:nvGrpSpPr>
            <p:cNvPr id="14" name="组合 13"/>
            <p:cNvGrpSpPr/>
            <p:nvPr/>
          </p:nvGrpSpPr>
          <p:grpSpPr>
            <a:xfrm>
              <a:off x="4499992" y="267494"/>
              <a:ext cx="599448" cy="599448"/>
              <a:chOff x="4131160" y="713581"/>
              <a:chExt cx="881684" cy="881684"/>
            </a:xfrm>
          </p:grpSpPr>
          <p:sp>
            <p:nvSpPr>
              <p:cNvPr id="16" name="椭圆 15"/>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mj-ea"/>
                  <a:ea typeface="+mj-ea"/>
                </a:endParaRPr>
              </a:p>
            </p:txBody>
          </p:sp>
          <p:sp>
            <p:nvSpPr>
              <p:cNvPr id="17" name="椭圆 16"/>
              <p:cNvSpPr/>
              <p:nvPr/>
            </p:nvSpPr>
            <p:spPr>
              <a:xfrm>
                <a:off x="4237176" y="819597"/>
                <a:ext cx="669652" cy="669652"/>
              </a:xfrm>
              <a:prstGeom prst="ellipse">
                <a:avLst/>
              </a:prstGeom>
              <a:solidFill>
                <a:schemeClr val="accent3"/>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mj-ea"/>
                  <a:ea typeface="+mj-ea"/>
                </a:endParaRPr>
              </a:p>
            </p:txBody>
          </p:sp>
        </p:grpSp>
        <p:sp>
          <p:nvSpPr>
            <p:cNvPr id="15"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lstStyle/>
            <a:p>
              <a:endParaRPr lang="en-US">
                <a:latin typeface="+mj-ea"/>
                <a:ea typeface="+mj-ea"/>
              </a:endParaRPr>
            </a:p>
          </p:txBody>
        </p:sp>
      </p:grpSp>
      <p:grpSp>
        <p:nvGrpSpPr>
          <p:cNvPr id="18" name="组合 17"/>
          <p:cNvGrpSpPr/>
          <p:nvPr/>
        </p:nvGrpSpPr>
        <p:grpSpPr>
          <a:xfrm>
            <a:off x="4970854" y="2492227"/>
            <a:ext cx="599448" cy="599448"/>
            <a:chOff x="5418452" y="307702"/>
            <a:chExt cx="599448" cy="599448"/>
          </a:xfrm>
        </p:grpSpPr>
        <p:grpSp>
          <p:nvGrpSpPr>
            <p:cNvPr id="19" name="组合 18"/>
            <p:cNvGrpSpPr/>
            <p:nvPr/>
          </p:nvGrpSpPr>
          <p:grpSpPr>
            <a:xfrm>
              <a:off x="5418452" y="307702"/>
              <a:ext cx="599448" cy="599448"/>
              <a:chOff x="4131160" y="713581"/>
              <a:chExt cx="881684" cy="881684"/>
            </a:xfrm>
          </p:grpSpPr>
          <p:sp>
            <p:nvSpPr>
              <p:cNvPr id="21" name="椭圆 20"/>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mj-ea"/>
                  <a:ea typeface="+mj-ea"/>
                </a:endParaRPr>
              </a:p>
            </p:txBody>
          </p:sp>
          <p:sp>
            <p:nvSpPr>
              <p:cNvPr id="22" name="椭圆 21"/>
              <p:cNvSpPr/>
              <p:nvPr/>
            </p:nvSpPr>
            <p:spPr>
              <a:xfrm>
                <a:off x="4237176" y="819597"/>
                <a:ext cx="669652" cy="669652"/>
              </a:xfrm>
              <a:prstGeom prst="ellipse">
                <a:avLst/>
              </a:prstGeom>
              <a:solidFill>
                <a:schemeClr val="accent1"/>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mj-ea"/>
                  <a:ea typeface="+mj-ea"/>
                </a:endParaRPr>
              </a:p>
            </p:txBody>
          </p:sp>
        </p:grpSp>
        <p:sp>
          <p:nvSpPr>
            <p:cNvPr id="20" name="Freeform 72"/>
            <p:cNvSpPr>
              <a:spLocks noEditPoints="1"/>
            </p:cNvSpPr>
            <p:nvPr/>
          </p:nvSpPr>
          <p:spPr bwMode="auto">
            <a:xfrm>
              <a:off x="5580112" y="455050"/>
              <a:ext cx="297176" cy="297712"/>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a:noFill/>
            </a:ln>
          </p:spPr>
          <p:txBody>
            <a:bodyPr vert="horz" wrap="square" lIns="68571" tIns="34286" rIns="68571" bIns="34286" numCol="1" anchor="t" anchorCtr="0" compatLnSpc="1"/>
            <a:lstStyle/>
            <a:p>
              <a:endParaRPr lang="en-US">
                <a:latin typeface="+mj-ea"/>
                <a:ea typeface="+mj-ea"/>
              </a:endParaRPr>
            </a:p>
          </p:txBody>
        </p:sp>
      </p:grpSp>
      <p:grpSp>
        <p:nvGrpSpPr>
          <p:cNvPr id="23" name="组合 22"/>
          <p:cNvGrpSpPr/>
          <p:nvPr/>
        </p:nvGrpSpPr>
        <p:grpSpPr>
          <a:xfrm>
            <a:off x="4988609" y="3529882"/>
            <a:ext cx="599448" cy="599448"/>
            <a:chOff x="6516216" y="334289"/>
            <a:chExt cx="599448" cy="599448"/>
          </a:xfrm>
        </p:grpSpPr>
        <p:grpSp>
          <p:nvGrpSpPr>
            <p:cNvPr id="24" name="组合 23"/>
            <p:cNvGrpSpPr/>
            <p:nvPr/>
          </p:nvGrpSpPr>
          <p:grpSpPr>
            <a:xfrm>
              <a:off x="6516216" y="334289"/>
              <a:ext cx="599448" cy="599448"/>
              <a:chOff x="4131160" y="713581"/>
              <a:chExt cx="881684" cy="881684"/>
            </a:xfrm>
          </p:grpSpPr>
          <p:sp>
            <p:nvSpPr>
              <p:cNvPr id="26" name="椭圆 25"/>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mj-ea"/>
                  <a:ea typeface="+mj-ea"/>
                </a:endParaRPr>
              </a:p>
            </p:txBody>
          </p:sp>
          <p:sp>
            <p:nvSpPr>
              <p:cNvPr id="27" name="椭圆 26"/>
              <p:cNvSpPr/>
              <p:nvPr/>
            </p:nvSpPr>
            <p:spPr>
              <a:xfrm>
                <a:off x="4237176" y="819597"/>
                <a:ext cx="669652" cy="669652"/>
              </a:xfrm>
              <a:prstGeom prst="ellipse">
                <a:avLst/>
              </a:prstGeom>
              <a:solidFill>
                <a:schemeClr val="accent2"/>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mj-ea"/>
                  <a:ea typeface="+mj-ea"/>
                </a:endParaRPr>
              </a:p>
            </p:txBody>
          </p:sp>
        </p:grpSp>
        <p:sp>
          <p:nvSpPr>
            <p:cNvPr id="25" name="Freeform 13"/>
            <p:cNvSpPr>
              <a:spLocks noEditPoints="1"/>
            </p:cNvSpPr>
            <p:nvPr/>
          </p:nvSpPr>
          <p:spPr bwMode="auto">
            <a:xfrm>
              <a:off x="6723586" y="474407"/>
              <a:ext cx="184708" cy="340466"/>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FFFFFF"/>
            </a:solidFill>
            <a:ln>
              <a:noFill/>
            </a:ln>
          </p:spPr>
          <p:txBody>
            <a:bodyPr vert="horz" wrap="square" lIns="68571" tIns="34286" rIns="68571" bIns="34286" numCol="1" anchor="t" anchorCtr="0" compatLnSpc="1"/>
            <a:lstStyle/>
            <a:p>
              <a:endParaRPr lang="en-US">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50" fill="hold"/>
                                        <p:tgtEl>
                                          <p:spTgt spid="4"/>
                                        </p:tgtEl>
                                        <p:attrNameLst>
                                          <p:attrName>ppt_x</p:attrName>
                                        </p:attrNameLst>
                                      </p:cBhvr>
                                      <p:tavLst>
                                        <p:tav tm="0">
                                          <p:val>
                                            <p:strVal val="#ppt_x"/>
                                          </p:val>
                                        </p:tav>
                                        <p:tav tm="100000">
                                          <p:val>
                                            <p:strVal val="#ppt_x"/>
                                          </p:val>
                                        </p:tav>
                                      </p:tavLst>
                                    </p:anim>
                                    <p:anim calcmode="lin" valueType="num">
                                      <p:cBhvr additive="base">
                                        <p:cTn id="8" dur="3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35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35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35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350"/>
                                        <p:tgtEl>
                                          <p:spTgt spid="8"/>
                                        </p:tgtEl>
                                      </p:cBhvr>
                                    </p:animEffect>
                                  </p:childTnLst>
                                </p:cTn>
                              </p:par>
                              <p:par>
                                <p:cTn id="22" presetID="22" presetClass="entr" presetSubtype="8"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35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35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350"/>
                                        <p:tgtEl>
                                          <p:spTgt spid="9"/>
                                        </p:tgtEl>
                                      </p:cBhvr>
                                    </p:animEffect>
                                  </p:childTnLst>
                                </p:cTn>
                              </p:par>
                              <p:par>
                                <p:cTn id="31" presetID="22" presetClass="entr" presetSubtype="8"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35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35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35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3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7" grpId="0"/>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mn-ea"/>
                <a:ea typeface="+mn-ea"/>
              </a:rPr>
              <a:t>点击添加标题文字内容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788592" y="1234740"/>
            <a:ext cx="2251867" cy="2251867"/>
            <a:chOff x="1661810" y="1568370"/>
            <a:chExt cx="3780526" cy="3780526"/>
          </a:xfrm>
        </p:grpSpPr>
        <p:sp>
          <p:nvSpPr>
            <p:cNvPr id="5" name="椭圆 4"/>
            <p:cNvSpPr/>
            <p:nvPr/>
          </p:nvSpPr>
          <p:spPr>
            <a:xfrm>
              <a:off x="1661810" y="1568370"/>
              <a:ext cx="3780526" cy="3780526"/>
            </a:xfrm>
            <a:prstGeom prst="ellipse">
              <a:avLst/>
            </a:prstGeom>
            <a:gradFill flip="none" rotWithShape="1">
              <a:gsLst>
                <a:gs pos="100000">
                  <a:schemeClr val="bg1">
                    <a:lumMod val="75000"/>
                  </a:schemeClr>
                </a:gs>
                <a:gs pos="0">
                  <a:schemeClr val="bg1"/>
                </a:gs>
              </a:gsLst>
              <a:lin ang="5400000" scaled="1"/>
              <a:tileRect/>
            </a:gradFill>
            <a:ln w="9525">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n-ea"/>
              </a:endParaRPr>
            </a:p>
          </p:txBody>
        </p:sp>
        <p:graphicFrame>
          <p:nvGraphicFramePr>
            <p:cNvPr id="6" name="图表 5"/>
            <p:cNvGraphicFramePr/>
            <p:nvPr/>
          </p:nvGraphicFramePr>
          <p:xfrm>
            <a:off x="1847273" y="1994285"/>
            <a:ext cx="3409603" cy="2928698"/>
          </p:xfrm>
          <a:graphic>
            <a:graphicData uri="http://schemas.openxmlformats.org/drawingml/2006/chart">
              <c:chart xmlns:c="http://schemas.openxmlformats.org/drawingml/2006/chart" xmlns:r="http://schemas.openxmlformats.org/officeDocument/2006/relationships" r:id="rId3"/>
            </a:graphicData>
          </a:graphic>
        </p:graphicFrame>
        <p:sp>
          <p:nvSpPr>
            <p:cNvPr id="7" name="椭圆 6"/>
            <p:cNvSpPr/>
            <p:nvPr/>
          </p:nvSpPr>
          <p:spPr>
            <a:xfrm>
              <a:off x="2222218" y="2128778"/>
              <a:ext cx="2659713" cy="2659713"/>
            </a:xfrm>
            <a:prstGeom prst="ellipse">
              <a:avLst/>
            </a:prstGeom>
            <a:noFill/>
            <a:ln w="69850">
              <a:gradFill flip="none" rotWithShape="1">
                <a:gsLst>
                  <a:gs pos="0">
                    <a:schemeClr val="bg1">
                      <a:lumMod val="6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n-ea"/>
              </a:endParaRPr>
            </a:p>
          </p:txBody>
        </p:sp>
        <p:sp>
          <p:nvSpPr>
            <p:cNvPr id="8" name="椭圆 7"/>
            <p:cNvSpPr/>
            <p:nvPr/>
          </p:nvSpPr>
          <p:spPr>
            <a:xfrm>
              <a:off x="2425472" y="2335297"/>
              <a:ext cx="2253202" cy="2253202"/>
            </a:xfrm>
            <a:prstGeom prst="ellipse">
              <a:avLst/>
            </a:prstGeom>
            <a:solidFill>
              <a:schemeClr val="bg1">
                <a:lumMod val="95000"/>
              </a:schemeClr>
            </a:solidFill>
            <a:ln w="50800">
              <a:noFill/>
            </a:ln>
            <a:effectLst/>
            <a:scene3d>
              <a:camera prst="orthographicFront"/>
              <a:lightRig rig="threePt" dir="t"/>
            </a:scene3d>
            <a:sp3d prstMaterial="softEdge">
              <a:bevelT w="82550" h="317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n-ea"/>
              </a:endParaRPr>
            </a:p>
          </p:txBody>
        </p:sp>
      </p:grpSp>
      <p:sp>
        <p:nvSpPr>
          <p:cNvPr id="9" name="矩形 8"/>
          <p:cNvSpPr/>
          <p:nvPr/>
        </p:nvSpPr>
        <p:spPr>
          <a:xfrm>
            <a:off x="1419819" y="2050873"/>
            <a:ext cx="965329" cy="646331"/>
          </a:xfrm>
          <a:prstGeom prst="rect">
            <a:avLst/>
          </a:prstGeom>
        </p:spPr>
        <p:txBody>
          <a:bodyPr wrap="none">
            <a:spAutoFit/>
          </a:bodyPr>
          <a:lstStyle/>
          <a:p>
            <a:pPr algn="ctr"/>
            <a:r>
              <a:rPr lang="en-US" altLang="zh-CN" sz="3600" dirty="0">
                <a:solidFill>
                  <a:schemeClr val="tx1">
                    <a:lumMod val="65000"/>
                    <a:lumOff val="35000"/>
                  </a:schemeClr>
                </a:solidFill>
                <a:latin typeface="+mn-ea"/>
                <a:ea typeface="+mn-ea"/>
              </a:rPr>
              <a:t>60</a:t>
            </a:r>
            <a:r>
              <a:rPr lang="en-US" altLang="zh-CN" sz="2100" dirty="0">
                <a:solidFill>
                  <a:schemeClr val="tx1">
                    <a:lumMod val="65000"/>
                    <a:lumOff val="35000"/>
                  </a:schemeClr>
                </a:solidFill>
                <a:latin typeface="+mn-ea"/>
                <a:ea typeface="+mn-ea"/>
              </a:rPr>
              <a:t>%</a:t>
            </a:r>
            <a:endParaRPr lang="zh-CN" altLang="en-US" sz="675" dirty="0">
              <a:solidFill>
                <a:schemeClr val="tx1">
                  <a:lumMod val="65000"/>
                  <a:lumOff val="35000"/>
                </a:schemeClr>
              </a:solidFill>
              <a:latin typeface="+mn-ea"/>
              <a:ea typeface="+mn-ea"/>
            </a:endParaRPr>
          </a:p>
        </p:txBody>
      </p:sp>
      <p:sp>
        <p:nvSpPr>
          <p:cNvPr id="10" name="椭圆 9"/>
          <p:cNvSpPr/>
          <p:nvPr/>
        </p:nvSpPr>
        <p:spPr>
          <a:xfrm>
            <a:off x="1434162" y="2889092"/>
            <a:ext cx="145453" cy="145454"/>
          </a:xfrm>
          <a:prstGeom prst="ellipse">
            <a:avLst/>
          </a:prstGeom>
          <a:solidFill>
            <a:schemeClr val="bg1">
              <a:lumMod val="95000"/>
            </a:schemeClr>
          </a:solidFill>
          <a:ln w="50800">
            <a:noFill/>
          </a:ln>
          <a:effectLst>
            <a:outerShdw blurRad="50800" dist="25400" dir="2700000" algn="tl" rotWithShape="0">
              <a:schemeClr val="tx1">
                <a:alpha val="35000"/>
              </a:schemeClr>
            </a:outerShdw>
          </a:effectLst>
          <a:scene3d>
            <a:camera prst="orthographicFront"/>
            <a:lightRig rig="threePt" dir="t"/>
          </a:scene3d>
          <a:sp3d prstMaterial="softEdge">
            <a:bevelT w="254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n-ea"/>
            </a:endParaRPr>
          </a:p>
        </p:txBody>
      </p:sp>
      <p:grpSp>
        <p:nvGrpSpPr>
          <p:cNvPr id="11" name="组合 10"/>
          <p:cNvGrpSpPr/>
          <p:nvPr/>
        </p:nvGrpSpPr>
        <p:grpSpPr>
          <a:xfrm>
            <a:off x="1126995" y="3472313"/>
            <a:ext cx="1550977" cy="1075809"/>
            <a:chOff x="1502659" y="4629752"/>
            <a:chExt cx="2067969" cy="1434412"/>
          </a:xfrm>
        </p:grpSpPr>
        <p:sp>
          <p:nvSpPr>
            <p:cNvPr id="12" name="文本框 11"/>
            <p:cNvSpPr txBox="1"/>
            <p:nvPr/>
          </p:nvSpPr>
          <p:spPr bwMode="auto">
            <a:xfrm>
              <a:off x="1502659" y="5017724"/>
              <a:ext cx="2067969" cy="1046440"/>
            </a:xfrm>
            <a:prstGeom prst="rect">
              <a:avLst/>
            </a:prstGeom>
            <a:noFill/>
          </p:spPr>
          <p:txBody>
            <a:bodyPr wrap="square">
              <a:spAutoFit/>
            </a:bodyPr>
            <a:lstStyle/>
            <a:p>
              <a:pPr algn="ctr">
                <a:lnSpc>
                  <a:spcPct val="125000"/>
                </a:lnSpc>
              </a:pPr>
              <a:r>
                <a:rPr lang="zh-CN" altLang="en-US" sz="1200" dirty="0">
                  <a:solidFill>
                    <a:srgbClr val="000000"/>
                  </a:solidFill>
                  <a:latin typeface="+mn-ea"/>
                  <a:ea typeface="+mn-ea"/>
                  <a:cs typeface="Lato Light" charset="0"/>
                  <a:sym typeface="Lato Light" charset="0"/>
                </a:rPr>
                <a:t>此处添加详细文本描述，建议与标题相关</a:t>
              </a:r>
              <a:r>
                <a:rPr lang="zh-CN" altLang="en-US" sz="1200" dirty="0">
                  <a:solidFill>
                    <a:srgbClr val="000000"/>
                  </a:solidFill>
                  <a:latin typeface="+mn-ea"/>
                  <a:ea typeface="+mn-ea"/>
                  <a:cs typeface="Lato Light" charset="0"/>
                  <a:sym typeface="Lato Light" charset="0"/>
                </a:rPr>
                <a:t>并</a:t>
              </a:r>
              <a:r>
                <a:rPr lang="zh-CN" altLang="en-US" sz="1200" dirty="0" smtClean="0">
                  <a:solidFill>
                    <a:srgbClr val="000000"/>
                  </a:solidFill>
                  <a:latin typeface="+mn-ea"/>
                  <a:ea typeface="+mn-ea"/>
                  <a:cs typeface="Lato Light" charset="0"/>
                  <a:sym typeface="Lato Light" charset="0"/>
                </a:rPr>
                <a:t>添加文本</a:t>
              </a:r>
              <a:endParaRPr lang="en-US" altLang="zh-CN" sz="1200" dirty="0">
                <a:solidFill>
                  <a:srgbClr val="000000"/>
                </a:solidFill>
                <a:latin typeface="+mn-ea"/>
                <a:ea typeface="+mn-ea"/>
                <a:cs typeface="Lato Light" charset="0"/>
                <a:sym typeface="Lato Light" charset="0"/>
              </a:endParaRPr>
            </a:p>
          </p:txBody>
        </p:sp>
        <p:sp>
          <p:nvSpPr>
            <p:cNvPr id="13" name="文本框 12"/>
            <p:cNvSpPr txBox="1"/>
            <p:nvPr/>
          </p:nvSpPr>
          <p:spPr bwMode="auto">
            <a:xfrm>
              <a:off x="1555948" y="4629752"/>
              <a:ext cx="1961390" cy="430887"/>
            </a:xfrm>
            <a:prstGeom prst="rect">
              <a:avLst/>
            </a:prstGeom>
            <a:noFill/>
          </p:spPr>
          <p:txBody>
            <a:bodyPr wrap="square">
              <a:spAutoFit/>
            </a:bodyPr>
            <a:lstStyle/>
            <a:p>
              <a:pPr algn="ctr">
                <a:defRPr/>
              </a:pPr>
              <a:r>
                <a:rPr lang="zh-CN" altLang="en-US" sz="1500" spc="75" dirty="0">
                  <a:solidFill>
                    <a:schemeClr val="tx1">
                      <a:lumMod val="65000"/>
                      <a:lumOff val="35000"/>
                    </a:schemeClr>
                  </a:solidFill>
                  <a:latin typeface="+mn-ea"/>
                  <a:ea typeface="+mn-ea"/>
                </a:rPr>
                <a:t>在此添加标题</a:t>
              </a:r>
            </a:p>
          </p:txBody>
        </p:sp>
        <p:cxnSp>
          <p:nvCxnSpPr>
            <p:cNvPr id="14" name="直接连接符 13"/>
            <p:cNvCxnSpPr/>
            <p:nvPr/>
          </p:nvCxnSpPr>
          <p:spPr>
            <a:xfrm>
              <a:off x="1622653" y="5002128"/>
              <a:ext cx="1813787" cy="0"/>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3446067" y="1234740"/>
            <a:ext cx="2251867" cy="2251867"/>
            <a:chOff x="1661810" y="1568370"/>
            <a:chExt cx="3780526" cy="3780526"/>
          </a:xfrm>
        </p:grpSpPr>
        <p:sp>
          <p:nvSpPr>
            <p:cNvPr id="16" name="椭圆 15"/>
            <p:cNvSpPr/>
            <p:nvPr/>
          </p:nvSpPr>
          <p:spPr>
            <a:xfrm>
              <a:off x="1661810" y="1568370"/>
              <a:ext cx="3780526" cy="3780526"/>
            </a:xfrm>
            <a:prstGeom prst="ellipse">
              <a:avLst/>
            </a:prstGeom>
            <a:gradFill flip="none" rotWithShape="1">
              <a:gsLst>
                <a:gs pos="100000">
                  <a:schemeClr val="bg1">
                    <a:lumMod val="75000"/>
                  </a:schemeClr>
                </a:gs>
                <a:gs pos="0">
                  <a:schemeClr val="bg1"/>
                </a:gs>
              </a:gsLst>
              <a:lin ang="5400000" scaled="1"/>
              <a:tileRect/>
            </a:gradFill>
            <a:ln w="9525">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n-ea"/>
              </a:endParaRPr>
            </a:p>
          </p:txBody>
        </p:sp>
        <p:graphicFrame>
          <p:nvGraphicFramePr>
            <p:cNvPr id="17" name="图表 16"/>
            <p:cNvGraphicFramePr/>
            <p:nvPr/>
          </p:nvGraphicFramePr>
          <p:xfrm>
            <a:off x="1847273" y="1994285"/>
            <a:ext cx="3409603" cy="2928698"/>
          </p:xfrm>
          <a:graphic>
            <a:graphicData uri="http://schemas.openxmlformats.org/drawingml/2006/chart">
              <c:chart xmlns:c="http://schemas.openxmlformats.org/drawingml/2006/chart" xmlns:r="http://schemas.openxmlformats.org/officeDocument/2006/relationships" r:id="rId4"/>
            </a:graphicData>
          </a:graphic>
        </p:graphicFrame>
        <p:sp>
          <p:nvSpPr>
            <p:cNvPr id="18" name="椭圆 17"/>
            <p:cNvSpPr/>
            <p:nvPr/>
          </p:nvSpPr>
          <p:spPr>
            <a:xfrm>
              <a:off x="2222218" y="2128778"/>
              <a:ext cx="2659713" cy="2659713"/>
            </a:xfrm>
            <a:prstGeom prst="ellipse">
              <a:avLst/>
            </a:prstGeom>
            <a:noFill/>
            <a:ln w="69850">
              <a:gradFill flip="none" rotWithShape="1">
                <a:gsLst>
                  <a:gs pos="0">
                    <a:schemeClr val="bg1">
                      <a:lumMod val="6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n-ea"/>
              </a:endParaRPr>
            </a:p>
          </p:txBody>
        </p:sp>
        <p:sp>
          <p:nvSpPr>
            <p:cNvPr id="19" name="椭圆 18"/>
            <p:cNvSpPr/>
            <p:nvPr/>
          </p:nvSpPr>
          <p:spPr>
            <a:xfrm>
              <a:off x="2425472" y="2335297"/>
              <a:ext cx="2253202" cy="2253202"/>
            </a:xfrm>
            <a:prstGeom prst="ellipse">
              <a:avLst/>
            </a:prstGeom>
            <a:solidFill>
              <a:schemeClr val="bg1">
                <a:lumMod val="95000"/>
              </a:schemeClr>
            </a:solidFill>
            <a:ln w="50800">
              <a:noFill/>
            </a:ln>
            <a:effectLst/>
            <a:scene3d>
              <a:camera prst="orthographicFront"/>
              <a:lightRig rig="threePt" dir="t"/>
            </a:scene3d>
            <a:sp3d prstMaterial="softEdge">
              <a:bevelT w="82550" h="317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n-ea"/>
              </a:endParaRPr>
            </a:p>
          </p:txBody>
        </p:sp>
      </p:grpSp>
      <p:sp>
        <p:nvSpPr>
          <p:cNvPr id="20" name="矩形 19"/>
          <p:cNvSpPr/>
          <p:nvPr/>
        </p:nvSpPr>
        <p:spPr>
          <a:xfrm>
            <a:off x="4089336" y="2050873"/>
            <a:ext cx="965329" cy="646331"/>
          </a:xfrm>
          <a:prstGeom prst="rect">
            <a:avLst/>
          </a:prstGeom>
        </p:spPr>
        <p:txBody>
          <a:bodyPr wrap="none">
            <a:spAutoFit/>
          </a:bodyPr>
          <a:lstStyle/>
          <a:p>
            <a:pPr algn="ctr"/>
            <a:r>
              <a:rPr lang="en-US" altLang="zh-CN" sz="3600" dirty="0">
                <a:solidFill>
                  <a:schemeClr val="tx1">
                    <a:lumMod val="65000"/>
                    <a:lumOff val="35000"/>
                  </a:schemeClr>
                </a:solidFill>
                <a:latin typeface="+mn-ea"/>
                <a:ea typeface="+mn-ea"/>
              </a:rPr>
              <a:t>75</a:t>
            </a:r>
            <a:r>
              <a:rPr lang="en-US" altLang="zh-CN" sz="2100" dirty="0">
                <a:solidFill>
                  <a:schemeClr val="tx1">
                    <a:lumMod val="65000"/>
                    <a:lumOff val="35000"/>
                  </a:schemeClr>
                </a:solidFill>
                <a:latin typeface="+mn-ea"/>
                <a:ea typeface="+mn-ea"/>
              </a:rPr>
              <a:t>%</a:t>
            </a:r>
            <a:endParaRPr lang="zh-CN" altLang="en-US" sz="675" dirty="0">
              <a:solidFill>
                <a:schemeClr val="tx1">
                  <a:lumMod val="65000"/>
                  <a:lumOff val="35000"/>
                </a:schemeClr>
              </a:solidFill>
              <a:latin typeface="+mn-ea"/>
              <a:ea typeface="+mn-ea"/>
            </a:endParaRPr>
          </a:p>
        </p:txBody>
      </p:sp>
      <p:sp>
        <p:nvSpPr>
          <p:cNvPr id="21" name="椭圆 20"/>
          <p:cNvSpPr/>
          <p:nvPr/>
        </p:nvSpPr>
        <p:spPr>
          <a:xfrm>
            <a:off x="3778785" y="2260237"/>
            <a:ext cx="145453" cy="145454"/>
          </a:xfrm>
          <a:prstGeom prst="ellipse">
            <a:avLst/>
          </a:prstGeom>
          <a:solidFill>
            <a:schemeClr val="bg1">
              <a:lumMod val="95000"/>
            </a:schemeClr>
          </a:solidFill>
          <a:ln w="50800">
            <a:noFill/>
          </a:ln>
          <a:effectLst>
            <a:outerShdw blurRad="50800" dist="25400" dir="2700000" algn="tl" rotWithShape="0">
              <a:schemeClr val="tx1">
                <a:alpha val="35000"/>
              </a:schemeClr>
            </a:outerShdw>
          </a:effectLst>
          <a:scene3d>
            <a:camera prst="orthographicFront"/>
            <a:lightRig rig="threePt" dir="t"/>
          </a:scene3d>
          <a:sp3d prstMaterial="softEdge">
            <a:bevelT w="254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n-ea"/>
            </a:endParaRPr>
          </a:p>
        </p:txBody>
      </p:sp>
      <p:grpSp>
        <p:nvGrpSpPr>
          <p:cNvPr id="22" name="组合 21"/>
          <p:cNvGrpSpPr/>
          <p:nvPr/>
        </p:nvGrpSpPr>
        <p:grpSpPr>
          <a:xfrm>
            <a:off x="3796512" y="3472314"/>
            <a:ext cx="1550977" cy="1075809"/>
            <a:chOff x="5062015" y="4629752"/>
            <a:chExt cx="2067969" cy="1434412"/>
          </a:xfrm>
        </p:grpSpPr>
        <p:sp>
          <p:nvSpPr>
            <p:cNvPr id="23" name="文本框 22"/>
            <p:cNvSpPr txBox="1"/>
            <p:nvPr/>
          </p:nvSpPr>
          <p:spPr bwMode="auto">
            <a:xfrm>
              <a:off x="5062015" y="5017724"/>
              <a:ext cx="2067969" cy="1046440"/>
            </a:xfrm>
            <a:prstGeom prst="rect">
              <a:avLst/>
            </a:prstGeom>
            <a:noFill/>
          </p:spPr>
          <p:txBody>
            <a:bodyPr wrap="square">
              <a:spAutoFit/>
            </a:bodyPr>
            <a:lstStyle/>
            <a:p>
              <a:pPr algn="ctr">
                <a:lnSpc>
                  <a:spcPct val="125000"/>
                </a:lnSpc>
              </a:pPr>
              <a:r>
                <a:rPr lang="zh-CN" altLang="en-US" sz="1200" dirty="0">
                  <a:solidFill>
                    <a:srgbClr val="000000"/>
                  </a:solidFill>
                  <a:latin typeface="+mn-ea"/>
                  <a:ea typeface="+mn-ea"/>
                  <a:cs typeface="Lato Light" charset="0"/>
                  <a:sym typeface="Lato Light" charset="0"/>
                </a:rPr>
                <a:t>此处添加详细文本描述，建议与标题相关并添加文本</a:t>
              </a:r>
              <a:endParaRPr lang="en-US" altLang="zh-CN" sz="1200" dirty="0">
                <a:solidFill>
                  <a:srgbClr val="000000"/>
                </a:solidFill>
                <a:latin typeface="+mn-ea"/>
                <a:ea typeface="+mn-ea"/>
                <a:cs typeface="Lato Light" charset="0"/>
                <a:sym typeface="Lato Light" charset="0"/>
              </a:endParaRPr>
            </a:p>
          </p:txBody>
        </p:sp>
        <p:sp>
          <p:nvSpPr>
            <p:cNvPr id="24" name="文本框 23"/>
            <p:cNvSpPr txBox="1"/>
            <p:nvPr/>
          </p:nvSpPr>
          <p:spPr bwMode="auto">
            <a:xfrm>
              <a:off x="5115304" y="4629752"/>
              <a:ext cx="1961390" cy="430887"/>
            </a:xfrm>
            <a:prstGeom prst="rect">
              <a:avLst/>
            </a:prstGeom>
            <a:noFill/>
          </p:spPr>
          <p:txBody>
            <a:bodyPr wrap="square">
              <a:spAutoFit/>
            </a:bodyPr>
            <a:lstStyle/>
            <a:p>
              <a:pPr algn="ctr">
                <a:defRPr/>
              </a:pPr>
              <a:r>
                <a:rPr lang="zh-CN" altLang="en-US" sz="1500" spc="75" dirty="0">
                  <a:solidFill>
                    <a:schemeClr val="tx1">
                      <a:lumMod val="65000"/>
                      <a:lumOff val="35000"/>
                    </a:schemeClr>
                  </a:solidFill>
                  <a:latin typeface="+mn-ea"/>
                  <a:ea typeface="+mn-ea"/>
                </a:rPr>
                <a:t>在此添加标题</a:t>
              </a:r>
            </a:p>
          </p:txBody>
        </p:sp>
        <p:cxnSp>
          <p:nvCxnSpPr>
            <p:cNvPr id="25" name="直接连接符 24"/>
            <p:cNvCxnSpPr/>
            <p:nvPr/>
          </p:nvCxnSpPr>
          <p:spPr>
            <a:xfrm>
              <a:off x="5185942" y="5002128"/>
              <a:ext cx="1813787" cy="0"/>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6103542" y="1234740"/>
            <a:ext cx="2251867" cy="2251867"/>
            <a:chOff x="1661810" y="1568370"/>
            <a:chExt cx="3780526" cy="3780526"/>
          </a:xfrm>
        </p:grpSpPr>
        <p:sp>
          <p:nvSpPr>
            <p:cNvPr id="27" name="椭圆 26"/>
            <p:cNvSpPr/>
            <p:nvPr/>
          </p:nvSpPr>
          <p:spPr>
            <a:xfrm>
              <a:off x="1661810" y="1568370"/>
              <a:ext cx="3780526" cy="3780526"/>
            </a:xfrm>
            <a:prstGeom prst="ellipse">
              <a:avLst/>
            </a:prstGeom>
            <a:gradFill flip="none" rotWithShape="1">
              <a:gsLst>
                <a:gs pos="100000">
                  <a:schemeClr val="bg1">
                    <a:lumMod val="75000"/>
                  </a:schemeClr>
                </a:gs>
                <a:gs pos="0">
                  <a:schemeClr val="bg1"/>
                </a:gs>
              </a:gsLst>
              <a:lin ang="5400000" scaled="1"/>
              <a:tileRect/>
            </a:gradFill>
            <a:ln w="9525">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n-ea"/>
              </a:endParaRPr>
            </a:p>
          </p:txBody>
        </p:sp>
        <p:graphicFrame>
          <p:nvGraphicFramePr>
            <p:cNvPr id="28" name="图表 27"/>
            <p:cNvGraphicFramePr/>
            <p:nvPr/>
          </p:nvGraphicFramePr>
          <p:xfrm>
            <a:off x="1847273" y="1994285"/>
            <a:ext cx="3409603" cy="2928698"/>
          </p:xfrm>
          <a:graphic>
            <a:graphicData uri="http://schemas.openxmlformats.org/drawingml/2006/chart">
              <c:chart xmlns:c="http://schemas.openxmlformats.org/drawingml/2006/chart" xmlns:r="http://schemas.openxmlformats.org/officeDocument/2006/relationships" r:id="rId5"/>
            </a:graphicData>
          </a:graphic>
        </p:graphicFrame>
        <p:sp>
          <p:nvSpPr>
            <p:cNvPr id="29" name="椭圆 28"/>
            <p:cNvSpPr/>
            <p:nvPr/>
          </p:nvSpPr>
          <p:spPr>
            <a:xfrm>
              <a:off x="2222218" y="2128778"/>
              <a:ext cx="2659713" cy="2659713"/>
            </a:xfrm>
            <a:prstGeom prst="ellipse">
              <a:avLst/>
            </a:prstGeom>
            <a:noFill/>
            <a:ln w="69850">
              <a:gradFill flip="none" rotWithShape="1">
                <a:gsLst>
                  <a:gs pos="0">
                    <a:schemeClr val="bg1">
                      <a:lumMod val="6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n-ea"/>
              </a:endParaRPr>
            </a:p>
          </p:txBody>
        </p:sp>
        <p:sp>
          <p:nvSpPr>
            <p:cNvPr id="30" name="椭圆 29"/>
            <p:cNvSpPr/>
            <p:nvPr/>
          </p:nvSpPr>
          <p:spPr>
            <a:xfrm>
              <a:off x="2425472" y="2335297"/>
              <a:ext cx="2253202" cy="2253202"/>
            </a:xfrm>
            <a:prstGeom prst="ellipse">
              <a:avLst/>
            </a:prstGeom>
            <a:solidFill>
              <a:schemeClr val="bg1">
                <a:lumMod val="95000"/>
              </a:schemeClr>
            </a:solidFill>
            <a:ln w="50800">
              <a:noFill/>
            </a:ln>
            <a:effectLst/>
            <a:scene3d>
              <a:camera prst="orthographicFront"/>
              <a:lightRig rig="threePt" dir="t"/>
            </a:scene3d>
            <a:sp3d prstMaterial="softEdge">
              <a:bevelT w="82550" h="317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n-ea"/>
              </a:endParaRPr>
            </a:p>
          </p:txBody>
        </p:sp>
      </p:grpSp>
      <p:sp>
        <p:nvSpPr>
          <p:cNvPr id="31" name="矩形 30"/>
          <p:cNvSpPr/>
          <p:nvPr/>
        </p:nvSpPr>
        <p:spPr>
          <a:xfrm>
            <a:off x="6734768" y="2050873"/>
            <a:ext cx="965329" cy="646331"/>
          </a:xfrm>
          <a:prstGeom prst="rect">
            <a:avLst/>
          </a:prstGeom>
        </p:spPr>
        <p:txBody>
          <a:bodyPr wrap="none">
            <a:spAutoFit/>
          </a:bodyPr>
          <a:lstStyle/>
          <a:p>
            <a:pPr algn="ctr"/>
            <a:r>
              <a:rPr lang="en-US" altLang="zh-CN" sz="3600" dirty="0">
                <a:solidFill>
                  <a:schemeClr val="tx1">
                    <a:lumMod val="65000"/>
                    <a:lumOff val="35000"/>
                  </a:schemeClr>
                </a:solidFill>
                <a:latin typeface="+mn-ea"/>
                <a:ea typeface="+mn-ea"/>
              </a:rPr>
              <a:t>60</a:t>
            </a:r>
            <a:r>
              <a:rPr lang="en-US" altLang="zh-CN" sz="2100" dirty="0">
                <a:solidFill>
                  <a:schemeClr val="tx1">
                    <a:lumMod val="65000"/>
                    <a:lumOff val="35000"/>
                  </a:schemeClr>
                </a:solidFill>
                <a:latin typeface="+mn-ea"/>
                <a:ea typeface="+mn-ea"/>
              </a:rPr>
              <a:t>%</a:t>
            </a:r>
            <a:endParaRPr lang="zh-CN" altLang="en-US" sz="675" dirty="0">
              <a:solidFill>
                <a:schemeClr val="tx1">
                  <a:lumMod val="65000"/>
                  <a:lumOff val="35000"/>
                </a:schemeClr>
              </a:solidFill>
              <a:latin typeface="+mn-ea"/>
              <a:ea typeface="+mn-ea"/>
            </a:endParaRPr>
          </a:p>
        </p:txBody>
      </p:sp>
      <p:sp>
        <p:nvSpPr>
          <p:cNvPr id="32" name="椭圆 31"/>
          <p:cNvSpPr/>
          <p:nvPr/>
        </p:nvSpPr>
        <p:spPr>
          <a:xfrm>
            <a:off x="6749111" y="2889092"/>
            <a:ext cx="145453" cy="145454"/>
          </a:xfrm>
          <a:prstGeom prst="ellipse">
            <a:avLst/>
          </a:prstGeom>
          <a:solidFill>
            <a:schemeClr val="bg1">
              <a:lumMod val="95000"/>
            </a:schemeClr>
          </a:solidFill>
          <a:ln w="50800">
            <a:noFill/>
          </a:ln>
          <a:effectLst>
            <a:outerShdw blurRad="50800" dist="25400" dir="2700000" algn="tl" rotWithShape="0">
              <a:schemeClr val="tx1">
                <a:alpha val="35000"/>
              </a:schemeClr>
            </a:outerShdw>
          </a:effectLst>
          <a:scene3d>
            <a:camera prst="orthographicFront"/>
            <a:lightRig rig="threePt" dir="t"/>
          </a:scene3d>
          <a:sp3d prstMaterial="softEdge">
            <a:bevelT w="254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n-ea"/>
            </a:endParaRPr>
          </a:p>
        </p:txBody>
      </p:sp>
      <p:grpSp>
        <p:nvGrpSpPr>
          <p:cNvPr id="33" name="组合 32"/>
          <p:cNvGrpSpPr/>
          <p:nvPr/>
        </p:nvGrpSpPr>
        <p:grpSpPr>
          <a:xfrm>
            <a:off x="6441944" y="3472314"/>
            <a:ext cx="1550977" cy="1075809"/>
            <a:chOff x="8589258" y="4629752"/>
            <a:chExt cx="2067969" cy="1434412"/>
          </a:xfrm>
        </p:grpSpPr>
        <p:sp>
          <p:nvSpPr>
            <p:cNvPr id="34" name="文本框 33"/>
            <p:cNvSpPr txBox="1"/>
            <p:nvPr/>
          </p:nvSpPr>
          <p:spPr bwMode="auto">
            <a:xfrm>
              <a:off x="8589258" y="5017724"/>
              <a:ext cx="2067969" cy="1046440"/>
            </a:xfrm>
            <a:prstGeom prst="rect">
              <a:avLst/>
            </a:prstGeom>
            <a:noFill/>
          </p:spPr>
          <p:txBody>
            <a:bodyPr wrap="square">
              <a:spAutoFit/>
            </a:bodyPr>
            <a:lstStyle/>
            <a:p>
              <a:pPr algn="ctr">
                <a:lnSpc>
                  <a:spcPct val="125000"/>
                </a:lnSpc>
              </a:pPr>
              <a:r>
                <a:rPr lang="zh-CN" altLang="en-US" sz="1200" dirty="0">
                  <a:solidFill>
                    <a:srgbClr val="000000"/>
                  </a:solidFill>
                  <a:latin typeface="+mn-ea"/>
                  <a:ea typeface="+mn-ea"/>
                  <a:cs typeface="Lato Light" charset="0"/>
                  <a:sym typeface="Lato Light" charset="0"/>
                </a:rPr>
                <a:t>此处添加详细文本描述，建议与标题相关并添加文本</a:t>
              </a:r>
              <a:endParaRPr lang="en-US" altLang="zh-CN" sz="1200" dirty="0">
                <a:solidFill>
                  <a:srgbClr val="000000"/>
                </a:solidFill>
                <a:latin typeface="+mn-ea"/>
                <a:ea typeface="+mn-ea"/>
                <a:cs typeface="Lato Light" charset="0"/>
                <a:sym typeface="Lato Light" charset="0"/>
              </a:endParaRPr>
            </a:p>
          </p:txBody>
        </p:sp>
        <p:sp>
          <p:nvSpPr>
            <p:cNvPr id="35" name="文本框 34"/>
            <p:cNvSpPr txBox="1"/>
            <p:nvPr/>
          </p:nvSpPr>
          <p:spPr bwMode="auto">
            <a:xfrm>
              <a:off x="8642547" y="4629752"/>
              <a:ext cx="1961390" cy="430887"/>
            </a:xfrm>
            <a:prstGeom prst="rect">
              <a:avLst/>
            </a:prstGeom>
            <a:noFill/>
          </p:spPr>
          <p:txBody>
            <a:bodyPr wrap="square">
              <a:spAutoFit/>
            </a:bodyPr>
            <a:lstStyle/>
            <a:p>
              <a:pPr algn="ctr">
                <a:defRPr/>
              </a:pPr>
              <a:r>
                <a:rPr lang="zh-CN" altLang="en-US" sz="1500" spc="75" dirty="0">
                  <a:solidFill>
                    <a:schemeClr val="tx1">
                      <a:lumMod val="65000"/>
                      <a:lumOff val="35000"/>
                    </a:schemeClr>
                  </a:solidFill>
                  <a:latin typeface="+mn-ea"/>
                  <a:ea typeface="+mn-ea"/>
                </a:rPr>
                <a:t>在此添加标题</a:t>
              </a:r>
            </a:p>
          </p:txBody>
        </p:sp>
        <p:cxnSp>
          <p:nvCxnSpPr>
            <p:cNvPr id="36" name="直接连接符 35"/>
            <p:cNvCxnSpPr/>
            <p:nvPr/>
          </p:nvCxnSpPr>
          <p:spPr>
            <a:xfrm>
              <a:off x="8709252" y="5002128"/>
              <a:ext cx="1813787" cy="0"/>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350"/>
                                            <p:tgtEl>
                                              <p:spTgt spid="4"/>
                                            </p:tgtEl>
                                          </p:cBhvr>
                                        </p:animEffect>
                                      </p:childTnLst>
                                    </p:cTn>
                                  </p:par>
                                  <p:par>
                                    <p:cTn id="8" presetID="2" presetClass="entr" presetSubtype="4" accel="60000" fill="hold" grpId="0" nodeType="withEffect" p14:presetBounceEnd="40000">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14:bounceEnd="40000">
                                          <p:cBhvr additive="base">
                                            <p:cTn id="10" dur="35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11" dur="350" fill="hold"/>
                                            <p:tgtEl>
                                              <p:spTgt spid="10"/>
                                            </p:tgtEl>
                                            <p:attrNameLst>
                                              <p:attrName>ppt_y</p:attrName>
                                            </p:attrNameLst>
                                          </p:cBhvr>
                                          <p:tavLst>
                                            <p:tav tm="0">
                                              <p:val>
                                                <p:strVal val="1+#ppt_h/2"/>
                                              </p:val>
                                            </p:tav>
                                            <p:tav tm="100000">
                                              <p:val>
                                                <p:strVal val="#ppt_y"/>
                                              </p:val>
                                            </p:tav>
                                          </p:tavLst>
                                        </p:anim>
                                      </p:childTnLst>
                                    </p:cTn>
                                  </p:par>
                                </p:childTnLst>
                              </p:cTn>
                            </p:par>
                            <p:par>
                              <p:cTn id="12" fill="hold">
                                <p:stCondLst>
                                  <p:cond delay="350"/>
                                </p:stCondLst>
                                <p:childTnLst>
                                  <p:par>
                                    <p:cTn id="13" presetID="53" presetClass="entr" presetSubtype="16" fill="hold" grpId="0" nodeType="after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 calcmode="lin" valueType="num">
                                          <p:cBhvr>
                                            <p:cTn id="15" dur="350" fill="hold"/>
                                            <p:tgtEl>
                                              <p:spTgt spid="9"/>
                                            </p:tgtEl>
                                            <p:attrNameLst>
                                              <p:attrName>ppt_w</p:attrName>
                                            </p:attrNameLst>
                                          </p:cBhvr>
                                          <p:tavLst>
                                            <p:tav tm="0">
                                              <p:val>
                                                <p:fltVal val="0"/>
                                              </p:val>
                                            </p:tav>
                                            <p:tav tm="100000">
                                              <p:val>
                                                <p:strVal val="#ppt_w"/>
                                              </p:val>
                                            </p:tav>
                                          </p:tavLst>
                                        </p:anim>
                                        <p:anim calcmode="lin" valueType="num">
                                          <p:cBhvr>
                                            <p:cTn id="16" dur="350" fill="hold"/>
                                            <p:tgtEl>
                                              <p:spTgt spid="9"/>
                                            </p:tgtEl>
                                            <p:attrNameLst>
                                              <p:attrName>ppt_h</p:attrName>
                                            </p:attrNameLst>
                                          </p:cBhvr>
                                          <p:tavLst>
                                            <p:tav tm="0">
                                              <p:val>
                                                <p:fltVal val="0"/>
                                              </p:val>
                                            </p:tav>
                                            <p:tav tm="100000">
                                              <p:val>
                                                <p:strVal val="#ppt_h"/>
                                              </p:val>
                                            </p:tav>
                                          </p:tavLst>
                                        </p:anim>
                                        <p:animEffect transition="in" filter="fade">
                                          <p:cBhvr>
                                            <p:cTn id="17" dur="350"/>
                                            <p:tgtEl>
                                              <p:spTgt spid="9"/>
                                            </p:tgtEl>
                                          </p:cBhvr>
                                        </p:animEffect>
                                      </p:childTnLst>
                                    </p:cTn>
                                  </p:par>
                                </p:childTnLst>
                              </p:cTn>
                            </p:par>
                            <p:par>
                              <p:cTn id="18" fill="hold">
                                <p:stCondLst>
                                  <p:cond delay="770"/>
                                </p:stCondLst>
                                <p:childTnLst>
                                  <p:par>
                                    <p:cTn id="19" presetID="21" presetClass="entr" presetSubtype="1"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heel(1)">
                                          <p:cBhvr>
                                            <p:cTn id="21" dur="350"/>
                                            <p:tgtEl>
                                              <p:spTgt spid="15"/>
                                            </p:tgtEl>
                                          </p:cBhvr>
                                        </p:animEffect>
                                      </p:childTnLst>
                                    </p:cTn>
                                  </p:par>
                                  <p:par>
                                    <p:cTn id="22" presetID="2" presetClass="entr" presetSubtype="4" accel="60000" fill="hold" grpId="0" nodeType="withEffect" p14:presetBounceEnd="40000">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14:bounceEnd="40000">
                                          <p:cBhvr additive="base">
                                            <p:cTn id="24" dur="350" fill="hold"/>
                                            <p:tgtEl>
                                              <p:spTgt spid="21"/>
                                            </p:tgtEl>
                                            <p:attrNameLst>
                                              <p:attrName>ppt_x</p:attrName>
                                            </p:attrNameLst>
                                          </p:cBhvr>
                                          <p:tavLst>
                                            <p:tav tm="0">
                                              <p:val>
                                                <p:strVal val="#ppt_x"/>
                                              </p:val>
                                            </p:tav>
                                            <p:tav tm="100000">
                                              <p:val>
                                                <p:strVal val="#ppt_x"/>
                                              </p:val>
                                            </p:tav>
                                          </p:tavLst>
                                        </p:anim>
                                        <p:anim calcmode="lin" valueType="num" p14:bounceEnd="40000">
                                          <p:cBhvr additive="base">
                                            <p:cTn id="25" dur="350" fill="hold"/>
                                            <p:tgtEl>
                                              <p:spTgt spid="21"/>
                                            </p:tgtEl>
                                            <p:attrNameLst>
                                              <p:attrName>ppt_y</p:attrName>
                                            </p:attrNameLst>
                                          </p:cBhvr>
                                          <p:tavLst>
                                            <p:tav tm="0">
                                              <p:val>
                                                <p:strVal val="1+#ppt_h/2"/>
                                              </p:val>
                                            </p:tav>
                                            <p:tav tm="100000">
                                              <p:val>
                                                <p:strVal val="#ppt_y"/>
                                              </p:val>
                                            </p:tav>
                                          </p:tavLst>
                                        </p:anim>
                                      </p:childTnLst>
                                    </p:cTn>
                                  </p:par>
                                </p:childTnLst>
                              </p:cTn>
                            </p:par>
                            <p:par>
                              <p:cTn id="26" fill="hold">
                                <p:stCondLst>
                                  <p:cond delay="1120"/>
                                </p:stCondLst>
                                <p:childTnLst>
                                  <p:par>
                                    <p:cTn id="27" presetID="53" presetClass="entr" presetSubtype="16" fill="hold" grpId="0" nodeType="afterEffect">
                                      <p:stCondLst>
                                        <p:cond delay="0"/>
                                      </p:stCondLst>
                                      <p:iterate type="lt">
                                        <p:tmPct val="10000"/>
                                      </p:iterate>
                                      <p:childTnLst>
                                        <p:set>
                                          <p:cBhvr>
                                            <p:cTn id="28" dur="1" fill="hold">
                                              <p:stCondLst>
                                                <p:cond delay="0"/>
                                              </p:stCondLst>
                                            </p:cTn>
                                            <p:tgtEl>
                                              <p:spTgt spid="20"/>
                                            </p:tgtEl>
                                            <p:attrNameLst>
                                              <p:attrName>style.visibility</p:attrName>
                                            </p:attrNameLst>
                                          </p:cBhvr>
                                          <p:to>
                                            <p:strVal val="visible"/>
                                          </p:to>
                                        </p:set>
                                        <p:anim calcmode="lin" valueType="num">
                                          <p:cBhvr>
                                            <p:cTn id="29" dur="350" fill="hold"/>
                                            <p:tgtEl>
                                              <p:spTgt spid="20"/>
                                            </p:tgtEl>
                                            <p:attrNameLst>
                                              <p:attrName>ppt_w</p:attrName>
                                            </p:attrNameLst>
                                          </p:cBhvr>
                                          <p:tavLst>
                                            <p:tav tm="0">
                                              <p:val>
                                                <p:fltVal val="0"/>
                                              </p:val>
                                            </p:tav>
                                            <p:tav tm="100000">
                                              <p:val>
                                                <p:strVal val="#ppt_w"/>
                                              </p:val>
                                            </p:tav>
                                          </p:tavLst>
                                        </p:anim>
                                        <p:anim calcmode="lin" valueType="num">
                                          <p:cBhvr>
                                            <p:cTn id="30" dur="350" fill="hold"/>
                                            <p:tgtEl>
                                              <p:spTgt spid="20"/>
                                            </p:tgtEl>
                                            <p:attrNameLst>
                                              <p:attrName>ppt_h</p:attrName>
                                            </p:attrNameLst>
                                          </p:cBhvr>
                                          <p:tavLst>
                                            <p:tav tm="0">
                                              <p:val>
                                                <p:fltVal val="0"/>
                                              </p:val>
                                            </p:tav>
                                            <p:tav tm="100000">
                                              <p:val>
                                                <p:strVal val="#ppt_h"/>
                                              </p:val>
                                            </p:tav>
                                          </p:tavLst>
                                        </p:anim>
                                        <p:animEffect transition="in" filter="fade">
                                          <p:cBhvr>
                                            <p:cTn id="31" dur="350"/>
                                            <p:tgtEl>
                                              <p:spTgt spid="20"/>
                                            </p:tgtEl>
                                          </p:cBhvr>
                                        </p:animEffect>
                                      </p:childTnLst>
                                    </p:cTn>
                                  </p:par>
                                </p:childTnLst>
                              </p:cTn>
                            </p:par>
                            <p:par>
                              <p:cTn id="32" fill="hold">
                                <p:stCondLst>
                                  <p:cond delay="1540"/>
                                </p:stCondLst>
                                <p:childTnLst>
                                  <p:par>
                                    <p:cTn id="33" presetID="21" presetClass="entr" presetSubtype="1"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heel(1)">
                                          <p:cBhvr>
                                            <p:cTn id="35" dur="350"/>
                                            <p:tgtEl>
                                              <p:spTgt spid="26"/>
                                            </p:tgtEl>
                                          </p:cBhvr>
                                        </p:animEffect>
                                      </p:childTnLst>
                                    </p:cTn>
                                  </p:par>
                                  <p:par>
                                    <p:cTn id="36" presetID="2" presetClass="entr" presetSubtype="4" accel="60000" fill="hold" grpId="0" nodeType="withEffect" p14:presetBounceEnd="40000">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14:bounceEnd="40000">
                                          <p:cBhvr additive="base">
                                            <p:cTn id="38" dur="350" fill="hold"/>
                                            <p:tgtEl>
                                              <p:spTgt spid="32"/>
                                            </p:tgtEl>
                                            <p:attrNameLst>
                                              <p:attrName>ppt_x</p:attrName>
                                            </p:attrNameLst>
                                          </p:cBhvr>
                                          <p:tavLst>
                                            <p:tav tm="0">
                                              <p:val>
                                                <p:strVal val="#ppt_x"/>
                                              </p:val>
                                            </p:tav>
                                            <p:tav tm="100000">
                                              <p:val>
                                                <p:strVal val="#ppt_x"/>
                                              </p:val>
                                            </p:tav>
                                          </p:tavLst>
                                        </p:anim>
                                        <p:anim calcmode="lin" valueType="num" p14:bounceEnd="40000">
                                          <p:cBhvr additive="base">
                                            <p:cTn id="39" dur="350" fill="hold"/>
                                            <p:tgtEl>
                                              <p:spTgt spid="32"/>
                                            </p:tgtEl>
                                            <p:attrNameLst>
                                              <p:attrName>ppt_y</p:attrName>
                                            </p:attrNameLst>
                                          </p:cBhvr>
                                          <p:tavLst>
                                            <p:tav tm="0">
                                              <p:val>
                                                <p:strVal val="1+#ppt_h/2"/>
                                              </p:val>
                                            </p:tav>
                                            <p:tav tm="100000">
                                              <p:val>
                                                <p:strVal val="#ppt_y"/>
                                              </p:val>
                                            </p:tav>
                                          </p:tavLst>
                                        </p:anim>
                                      </p:childTnLst>
                                    </p:cTn>
                                  </p:par>
                                </p:childTnLst>
                              </p:cTn>
                            </p:par>
                            <p:par>
                              <p:cTn id="40" fill="hold">
                                <p:stCondLst>
                                  <p:cond delay="1890"/>
                                </p:stCondLst>
                                <p:childTnLst>
                                  <p:par>
                                    <p:cTn id="41" presetID="53" presetClass="entr" presetSubtype="16" fill="hold" grpId="0" nodeType="afterEffect">
                                      <p:stCondLst>
                                        <p:cond delay="0"/>
                                      </p:stCondLst>
                                      <p:iterate type="lt">
                                        <p:tmPct val="10000"/>
                                      </p:iterate>
                                      <p:childTnLst>
                                        <p:set>
                                          <p:cBhvr>
                                            <p:cTn id="42" dur="1" fill="hold">
                                              <p:stCondLst>
                                                <p:cond delay="0"/>
                                              </p:stCondLst>
                                            </p:cTn>
                                            <p:tgtEl>
                                              <p:spTgt spid="31"/>
                                            </p:tgtEl>
                                            <p:attrNameLst>
                                              <p:attrName>style.visibility</p:attrName>
                                            </p:attrNameLst>
                                          </p:cBhvr>
                                          <p:to>
                                            <p:strVal val="visible"/>
                                          </p:to>
                                        </p:set>
                                        <p:anim calcmode="lin" valueType="num">
                                          <p:cBhvr>
                                            <p:cTn id="43" dur="350" fill="hold"/>
                                            <p:tgtEl>
                                              <p:spTgt spid="31"/>
                                            </p:tgtEl>
                                            <p:attrNameLst>
                                              <p:attrName>ppt_w</p:attrName>
                                            </p:attrNameLst>
                                          </p:cBhvr>
                                          <p:tavLst>
                                            <p:tav tm="0">
                                              <p:val>
                                                <p:fltVal val="0"/>
                                              </p:val>
                                            </p:tav>
                                            <p:tav tm="100000">
                                              <p:val>
                                                <p:strVal val="#ppt_w"/>
                                              </p:val>
                                            </p:tav>
                                          </p:tavLst>
                                        </p:anim>
                                        <p:anim calcmode="lin" valueType="num">
                                          <p:cBhvr>
                                            <p:cTn id="44" dur="350" fill="hold"/>
                                            <p:tgtEl>
                                              <p:spTgt spid="31"/>
                                            </p:tgtEl>
                                            <p:attrNameLst>
                                              <p:attrName>ppt_h</p:attrName>
                                            </p:attrNameLst>
                                          </p:cBhvr>
                                          <p:tavLst>
                                            <p:tav tm="0">
                                              <p:val>
                                                <p:fltVal val="0"/>
                                              </p:val>
                                            </p:tav>
                                            <p:tav tm="100000">
                                              <p:val>
                                                <p:strVal val="#ppt_h"/>
                                              </p:val>
                                            </p:tav>
                                          </p:tavLst>
                                        </p:anim>
                                        <p:animEffect transition="in" filter="fade">
                                          <p:cBhvr>
                                            <p:cTn id="45" dur="350"/>
                                            <p:tgtEl>
                                              <p:spTgt spid="31"/>
                                            </p:tgtEl>
                                          </p:cBhvr>
                                        </p:animEffect>
                                      </p:childTnLst>
                                    </p:cTn>
                                  </p:par>
                                </p:childTnLst>
                              </p:cTn>
                            </p:par>
                            <p:par>
                              <p:cTn id="46" fill="hold">
                                <p:stCondLst>
                                  <p:cond delay="2310"/>
                                </p:stCondLst>
                                <p:childTnLst>
                                  <p:par>
                                    <p:cTn id="47" presetID="16" presetClass="entr" presetSubtype="37"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arn(outVertical)">
                                          <p:cBhvr>
                                            <p:cTn id="49" dur="350"/>
                                            <p:tgtEl>
                                              <p:spTgt spid="11"/>
                                            </p:tgtEl>
                                          </p:cBhvr>
                                        </p:animEffect>
                                      </p:childTnLst>
                                    </p:cTn>
                                  </p:par>
                                  <p:par>
                                    <p:cTn id="50" presetID="16" presetClass="entr" presetSubtype="37"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arn(outVertical)">
                                          <p:cBhvr>
                                            <p:cTn id="52" dur="350"/>
                                            <p:tgtEl>
                                              <p:spTgt spid="22"/>
                                            </p:tgtEl>
                                          </p:cBhvr>
                                        </p:animEffect>
                                      </p:childTnLst>
                                    </p:cTn>
                                  </p:par>
                                  <p:par>
                                    <p:cTn id="53" presetID="16" presetClass="entr" presetSubtype="37"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barn(outVertical)">
                                          <p:cBhvr>
                                            <p:cTn id="55" dur="3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0" grpId="0"/>
          <p:bldP spid="21" grpId="0" animBg="1"/>
          <p:bldP spid="31" grpId="0"/>
          <p:bldP spid="3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350"/>
                                            <p:tgtEl>
                                              <p:spTgt spid="4"/>
                                            </p:tgtEl>
                                          </p:cBhvr>
                                        </p:animEffect>
                                      </p:childTnLst>
                                    </p:cTn>
                                  </p:par>
                                  <p:par>
                                    <p:cTn id="8" presetID="2" presetClass="entr" presetSubtype="4" accel="6000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350" fill="hold"/>
                                            <p:tgtEl>
                                              <p:spTgt spid="10"/>
                                            </p:tgtEl>
                                            <p:attrNameLst>
                                              <p:attrName>ppt_x</p:attrName>
                                            </p:attrNameLst>
                                          </p:cBhvr>
                                          <p:tavLst>
                                            <p:tav tm="0">
                                              <p:val>
                                                <p:strVal val="#ppt_x"/>
                                              </p:val>
                                            </p:tav>
                                            <p:tav tm="100000">
                                              <p:val>
                                                <p:strVal val="#ppt_x"/>
                                              </p:val>
                                            </p:tav>
                                          </p:tavLst>
                                        </p:anim>
                                        <p:anim calcmode="lin" valueType="num">
                                          <p:cBhvr additive="base">
                                            <p:cTn id="11" dur="350" fill="hold"/>
                                            <p:tgtEl>
                                              <p:spTgt spid="10"/>
                                            </p:tgtEl>
                                            <p:attrNameLst>
                                              <p:attrName>ppt_y</p:attrName>
                                            </p:attrNameLst>
                                          </p:cBhvr>
                                          <p:tavLst>
                                            <p:tav tm="0">
                                              <p:val>
                                                <p:strVal val="1+#ppt_h/2"/>
                                              </p:val>
                                            </p:tav>
                                            <p:tav tm="100000">
                                              <p:val>
                                                <p:strVal val="#ppt_y"/>
                                              </p:val>
                                            </p:tav>
                                          </p:tavLst>
                                        </p:anim>
                                      </p:childTnLst>
                                    </p:cTn>
                                  </p:par>
                                </p:childTnLst>
                              </p:cTn>
                            </p:par>
                            <p:par>
                              <p:cTn id="12" fill="hold">
                                <p:stCondLst>
                                  <p:cond delay="350"/>
                                </p:stCondLst>
                                <p:childTnLst>
                                  <p:par>
                                    <p:cTn id="13" presetID="53" presetClass="entr" presetSubtype="16" fill="hold" grpId="0" nodeType="after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 calcmode="lin" valueType="num">
                                          <p:cBhvr>
                                            <p:cTn id="15" dur="350" fill="hold"/>
                                            <p:tgtEl>
                                              <p:spTgt spid="9"/>
                                            </p:tgtEl>
                                            <p:attrNameLst>
                                              <p:attrName>ppt_w</p:attrName>
                                            </p:attrNameLst>
                                          </p:cBhvr>
                                          <p:tavLst>
                                            <p:tav tm="0">
                                              <p:val>
                                                <p:fltVal val="0"/>
                                              </p:val>
                                            </p:tav>
                                            <p:tav tm="100000">
                                              <p:val>
                                                <p:strVal val="#ppt_w"/>
                                              </p:val>
                                            </p:tav>
                                          </p:tavLst>
                                        </p:anim>
                                        <p:anim calcmode="lin" valueType="num">
                                          <p:cBhvr>
                                            <p:cTn id="16" dur="350" fill="hold"/>
                                            <p:tgtEl>
                                              <p:spTgt spid="9"/>
                                            </p:tgtEl>
                                            <p:attrNameLst>
                                              <p:attrName>ppt_h</p:attrName>
                                            </p:attrNameLst>
                                          </p:cBhvr>
                                          <p:tavLst>
                                            <p:tav tm="0">
                                              <p:val>
                                                <p:fltVal val="0"/>
                                              </p:val>
                                            </p:tav>
                                            <p:tav tm="100000">
                                              <p:val>
                                                <p:strVal val="#ppt_h"/>
                                              </p:val>
                                            </p:tav>
                                          </p:tavLst>
                                        </p:anim>
                                        <p:animEffect transition="in" filter="fade">
                                          <p:cBhvr>
                                            <p:cTn id="17" dur="350"/>
                                            <p:tgtEl>
                                              <p:spTgt spid="9"/>
                                            </p:tgtEl>
                                          </p:cBhvr>
                                        </p:animEffect>
                                      </p:childTnLst>
                                    </p:cTn>
                                  </p:par>
                                </p:childTnLst>
                              </p:cTn>
                            </p:par>
                            <p:par>
                              <p:cTn id="18" fill="hold">
                                <p:stCondLst>
                                  <p:cond delay="770"/>
                                </p:stCondLst>
                                <p:childTnLst>
                                  <p:par>
                                    <p:cTn id="19" presetID="21" presetClass="entr" presetSubtype="1"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heel(1)">
                                          <p:cBhvr>
                                            <p:cTn id="21" dur="350"/>
                                            <p:tgtEl>
                                              <p:spTgt spid="15"/>
                                            </p:tgtEl>
                                          </p:cBhvr>
                                        </p:animEffect>
                                      </p:childTnLst>
                                    </p:cTn>
                                  </p:par>
                                  <p:par>
                                    <p:cTn id="22" presetID="2" presetClass="entr" presetSubtype="4" accel="6000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350" fill="hold"/>
                                            <p:tgtEl>
                                              <p:spTgt spid="21"/>
                                            </p:tgtEl>
                                            <p:attrNameLst>
                                              <p:attrName>ppt_x</p:attrName>
                                            </p:attrNameLst>
                                          </p:cBhvr>
                                          <p:tavLst>
                                            <p:tav tm="0">
                                              <p:val>
                                                <p:strVal val="#ppt_x"/>
                                              </p:val>
                                            </p:tav>
                                            <p:tav tm="100000">
                                              <p:val>
                                                <p:strVal val="#ppt_x"/>
                                              </p:val>
                                            </p:tav>
                                          </p:tavLst>
                                        </p:anim>
                                        <p:anim calcmode="lin" valueType="num">
                                          <p:cBhvr additive="base">
                                            <p:cTn id="25" dur="350" fill="hold"/>
                                            <p:tgtEl>
                                              <p:spTgt spid="21"/>
                                            </p:tgtEl>
                                            <p:attrNameLst>
                                              <p:attrName>ppt_y</p:attrName>
                                            </p:attrNameLst>
                                          </p:cBhvr>
                                          <p:tavLst>
                                            <p:tav tm="0">
                                              <p:val>
                                                <p:strVal val="1+#ppt_h/2"/>
                                              </p:val>
                                            </p:tav>
                                            <p:tav tm="100000">
                                              <p:val>
                                                <p:strVal val="#ppt_y"/>
                                              </p:val>
                                            </p:tav>
                                          </p:tavLst>
                                        </p:anim>
                                      </p:childTnLst>
                                    </p:cTn>
                                  </p:par>
                                </p:childTnLst>
                              </p:cTn>
                            </p:par>
                            <p:par>
                              <p:cTn id="26" fill="hold">
                                <p:stCondLst>
                                  <p:cond delay="1120"/>
                                </p:stCondLst>
                                <p:childTnLst>
                                  <p:par>
                                    <p:cTn id="27" presetID="53" presetClass="entr" presetSubtype="16" fill="hold" grpId="0" nodeType="afterEffect">
                                      <p:stCondLst>
                                        <p:cond delay="0"/>
                                      </p:stCondLst>
                                      <p:iterate type="lt">
                                        <p:tmPct val="10000"/>
                                      </p:iterate>
                                      <p:childTnLst>
                                        <p:set>
                                          <p:cBhvr>
                                            <p:cTn id="28" dur="1" fill="hold">
                                              <p:stCondLst>
                                                <p:cond delay="0"/>
                                              </p:stCondLst>
                                            </p:cTn>
                                            <p:tgtEl>
                                              <p:spTgt spid="20"/>
                                            </p:tgtEl>
                                            <p:attrNameLst>
                                              <p:attrName>style.visibility</p:attrName>
                                            </p:attrNameLst>
                                          </p:cBhvr>
                                          <p:to>
                                            <p:strVal val="visible"/>
                                          </p:to>
                                        </p:set>
                                        <p:anim calcmode="lin" valueType="num">
                                          <p:cBhvr>
                                            <p:cTn id="29" dur="350" fill="hold"/>
                                            <p:tgtEl>
                                              <p:spTgt spid="20"/>
                                            </p:tgtEl>
                                            <p:attrNameLst>
                                              <p:attrName>ppt_w</p:attrName>
                                            </p:attrNameLst>
                                          </p:cBhvr>
                                          <p:tavLst>
                                            <p:tav tm="0">
                                              <p:val>
                                                <p:fltVal val="0"/>
                                              </p:val>
                                            </p:tav>
                                            <p:tav tm="100000">
                                              <p:val>
                                                <p:strVal val="#ppt_w"/>
                                              </p:val>
                                            </p:tav>
                                          </p:tavLst>
                                        </p:anim>
                                        <p:anim calcmode="lin" valueType="num">
                                          <p:cBhvr>
                                            <p:cTn id="30" dur="350" fill="hold"/>
                                            <p:tgtEl>
                                              <p:spTgt spid="20"/>
                                            </p:tgtEl>
                                            <p:attrNameLst>
                                              <p:attrName>ppt_h</p:attrName>
                                            </p:attrNameLst>
                                          </p:cBhvr>
                                          <p:tavLst>
                                            <p:tav tm="0">
                                              <p:val>
                                                <p:fltVal val="0"/>
                                              </p:val>
                                            </p:tav>
                                            <p:tav tm="100000">
                                              <p:val>
                                                <p:strVal val="#ppt_h"/>
                                              </p:val>
                                            </p:tav>
                                          </p:tavLst>
                                        </p:anim>
                                        <p:animEffect transition="in" filter="fade">
                                          <p:cBhvr>
                                            <p:cTn id="31" dur="350"/>
                                            <p:tgtEl>
                                              <p:spTgt spid="20"/>
                                            </p:tgtEl>
                                          </p:cBhvr>
                                        </p:animEffect>
                                      </p:childTnLst>
                                    </p:cTn>
                                  </p:par>
                                </p:childTnLst>
                              </p:cTn>
                            </p:par>
                            <p:par>
                              <p:cTn id="32" fill="hold">
                                <p:stCondLst>
                                  <p:cond delay="1540"/>
                                </p:stCondLst>
                                <p:childTnLst>
                                  <p:par>
                                    <p:cTn id="33" presetID="21" presetClass="entr" presetSubtype="1"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heel(1)">
                                          <p:cBhvr>
                                            <p:cTn id="35" dur="350"/>
                                            <p:tgtEl>
                                              <p:spTgt spid="26"/>
                                            </p:tgtEl>
                                          </p:cBhvr>
                                        </p:animEffect>
                                      </p:childTnLst>
                                    </p:cTn>
                                  </p:par>
                                  <p:par>
                                    <p:cTn id="36" presetID="2" presetClass="entr" presetSubtype="4" accel="6000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350" fill="hold"/>
                                            <p:tgtEl>
                                              <p:spTgt spid="32"/>
                                            </p:tgtEl>
                                            <p:attrNameLst>
                                              <p:attrName>ppt_x</p:attrName>
                                            </p:attrNameLst>
                                          </p:cBhvr>
                                          <p:tavLst>
                                            <p:tav tm="0">
                                              <p:val>
                                                <p:strVal val="#ppt_x"/>
                                              </p:val>
                                            </p:tav>
                                            <p:tav tm="100000">
                                              <p:val>
                                                <p:strVal val="#ppt_x"/>
                                              </p:val>
                                            </p:tav>
                                          </p:tavLst>
                                        </p:anim>
                                        <p:anim calcmode="lin" valueType="num">
                                          <p:cBhvr additive="base">
                                            <p:cTn id="39" dur="350" fill="hold"/>
                                            <p:tgtEl>
                                              <p:spTgt spid="32"/>
                                            </p:tgtEl>
                                            <p:attrNameLst>
                                              <p:attrName>ppt_y</p:attrName>
                                            </p:attrNameLst>
                                          </p:cBhvr>
                                          <p:tavLst>
                                            <p:tav tm="0">
                                              <p:val>
                                                <p:strVal val="1+#ppt_h/2"/>
                                              </p:val>
                                            </p:tav>
                                            <p:tav tm="100000">
                                              <p:val>
                                                <p:strVal val="#ppt_y"/>
                                              </p:val>
                                            </p:tav>
                                          </p:tavLst>
                                        </p:anim>
                                      </p:childTnLst>
                                    </p:cTn>
                                  </p:par>
                                </p:childTnLst>
                              </p:cTn>
                            </p:par>
                            <p:par>
                              <p:cTn id="40" fill="hold">
                                <p:stCondLst>
                                  <p:cond delay="1890"/>
                                </p:stCondLst>
                                <p:childTnLst>
                                  <p:par>
                                    <p:cTn id="41" presetID="53" presetClass="entr" presetSubtype="16" fill="hold" grpId="0" nodeType="afterEffect">
                                      <p:stCondLst>
                                        <p:cond delay="0"/>
                                      </p:stCondLst>
                                      <p:iterate type="lt">
                                        <p:tmPct val="10000"/>
                                      </p:iterate>
                                      <p:childTnLst>
                                        <p:set>
                                          <p:cBhvr>
                                            <p:cTn id="42" dur="1" fill="hold">
                                              <p:stCondLst>
                                                <p:cond delay="0"/>
                                              </p:stCondLst>
                                            </p:cTn>
                                            <p:tgtEl>
                                              <p:spTgt spid="31"/>
                                            </p:tgtEl>
                                            <p:attrNameLst>
                                              <p:attrName>style.visibility</p:attrName>
                                            </p:attrNameLst>
                                          </p:cBhvr>
                                          <p:to>
                                            <p:strVal val="visible"/>
                                          </p:to>
                                        </p:set>
                                        <p:anim calcmode="lin" valueType="num">
                                          <p:cBhvr>
                                            <p:cTn id="43" dur="350" fill="hold"/>
                                            <p:tgtEl>
                                              <p:spTgt spid="31"/>
                                            </p:tgtEl>
                                            <p:attrNameLst>
                                              <p:attrName>ppt_w</p:attrName>
                                            </p:attrNameLst>
                                          </p:cBhvr>
                                          <p:tavLst>
                                            <p:tav tm="0">
                                              <p:val>
                                                <p:fltVal val="0"/>
                                              </p:val>
                                            </p:tav>
                                            <p:tav tm="100000">
                                              <p:val>
                                                <p:strVal val="#ppt_w"/>
                                              </p:val>
                                            </p:tav>
                                          </p:tavLst>
                                        </p:anim>
                                        <p:anim calcmode="lin" valueType="num">
                                          <p:cBhvr>
                                            <p:cTn id="44" dur="350" fill="hold"/>
                                            <p:tgtEl>
                                              <p:spTgt spid="31"/>
                                            </p:tgtEl>
                                            <p:attrNameLst>
                                              <p:attrName>ppt_h</p:attrName>
                                            </p:attrNameLst>
                                          </p:cBhvr>
                                          <p:tavLst>
                                            <p:tav tm="0">
                                              <p:val>
                                                <p:fltVal val="0"/>
                                              </p:val>
                                            </p:tav>
                                            <p:tav tm="100000">
                                              <p:val>
                                                <p:strVal val="#ppt_h"/>
                                              </p:val>
                                            </p:tav>
                                          </p:tavLst>
                                        </p:anim>
                                        <p:animEffect transition="in" filter="fade">
                                          <p:cBhvr>
                                            <p:cTn id="45" dur="350"/>
                                            <p:tgtEl>
                                              <p:spTgt spid="31"/>
                                            </p:tgtEl>
                                          </p:cBhvr>
                                        </p:animEffect>
                                      </p:childTnLst>
                                    </p:cTn>
                                  </p:par>
                                </p:childTnLst>
                              </p:cTn>
                            </p:par>
                            <p:par>
                              <p:cTn id="46" fill="hold">
                                <p:stCondLst>
                                  <p:cond delay="2310"/>
                                </p:stCondLst>
                                <p:childTnLst>
                                  <p:par>
                                    <p:cTn id="47" presetID="16" presetClass="entr" presetSubtype="37"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arn(outVertical)">
                                          <p:cBhvr>
                                            <p:cTn id="49" dur="350"/>
                                            <p:tgtEl>
                                              <p:spTgt spid="11"/>
                                            </p:tgtEl>
                                          </p:cBhvr>
                                        </p:animEffect>
                                      </p:childTnLst>
                                    </p:cTn>
                                  </p:par>
                                  <p:par>
                                    <p:cTn id="50" presetID="16" presetClass="entr" presetSubtype="37"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arn(outVertical)">
                                          <p:cBhvr>
                                            <p:cTn id="52" dur="350"/>
                                            <p:tgtEl>
                                              <p:spTgt spid="22"/>
                                            </p:tgtEl>
                                          </p:cBhvr>
                                        </p:animEffect>
                                      </p:childTnLst>
                                    </p:cTn>
                                  </p:par>
                                  <p:par>
                                    <p:cTn id="53" presetID="16" presetClass="entr" presetSubtype="37"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barn(outVertical)">
                                          <p:cBhvr>
                                            <p:cTn id="55" dur="3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0" grpId="0"/>
          <p:bldP spid="21" grpId="0" animBg="1"/>
          <p:bldP spid="31" grpId="0"/>
          <p:bldP spid="32"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9632" y="2306759"/>
            <a:ext cx="7147293" cy="2023192"/>
          </a:xfrm>
          <a:prstGeom prst="rect">
            <a:avLst/>
          </a:prstGeom>
          <a:noFill/>
        </p:spPr>
        <p:txBody>
          <a:bodyPr wrap="square" lIns="91386" tIns="45693" rIns="91386" bIns="45693" rtlCol="0">
            <a:spAutoFit/>
          </a:bodyPr>
          <a:lstStyle/>
          <a:p>
            <a:pPr>
              <a:lnSpc>
                <a:spcPct val="130000"/>
              </a:lnSpc>
              <a:defRPr/>
            </a:pPr>
            <a:r>
              <a:rPr lang="zh-CN" altLang="en-US" sz="1400" dirty="0">
                <a:latin typeface="+mn-ea"/>
                <a:ea typeface="+mn-ea"/>
              </a:rPr>
              <a:t>点击输入简要文字内容，文字内容需概括精炼，不用多余的文字修饰</a:t>
            </a:r>
            <a:r>
              <a:rPr lang="zh-CN" altLang="en-US" sz="1400" dirty="0" smtClean="0">
                <a:latin typeface="+mn-ea"/>
                <a:ea typeface="+mn-ea"/>
              </a:rPr>
              <a:t>。</a:t>
            </a:r>
            <a:r>
              <a:rPr lang="zh-CN" altLang="en-US" sz="1400" dirty="0">
                <a:latin typeface="+mn-ea"/>
                <a:ea typeface="+mn-ea"/>
              </a:rPr>
              <a:t>点击输入简要文字内容，文字内容需概括精炼，不用多余的文字修饰</a:t>
            </a:r>
            <a:r>
              <a:rPr lang="zh-CN" altLang="en-US" sz="1400" dirty="0" smtClean="0">
                <a:latin typeface="+mn-ea"/>
                <a:ea typeface="+mn-ea"/>
              </a:rPr>
              <a:t>。</a:t>
            </a:r>
            <a:r>
              <a:rPr lang="zh-CN" altLang="en-US" sz="1400" dirty="0">
                <a:latin typeface="+mn-ea"/>
                <a:ea typeface="+mn-ea"/>
              </a:rPr>
              <a:t>点击输入简要文字内容，文字内容需概括精炼，不用多余的文字修饰</a:t>
            </a:r>
            <a:r>
              <a:rPr lang="zh-CN" altLang="en-US" sz="1400" dirty="0" smtClean="0">
                <a:latin typeface="+mn-ea"/>
                <a:ea typeface="+mn-ea"/>
              </a:rPr>
              <a:t>。</a:t>
            </a:r>
            <a:r>
              <a:rPr lang="zh-CN" altLang="en-US" sz="1400" dirty="0">
                <a:latin typeface="+mn-ea"/>
                <a:ea typeface="+mn-ea"/>
              </a:rPr>
              <a:t>点击输入简要文字内容，文字内容需概括</a:t>
            </a:r>
            <a:r>
              <a:rPr lang="zh-CN" altLang="en-US" sz="1400" dirty="0" smtClean="0">
                <a:latin typeface="+mn-ea"/>
                <a:ea typeface="+mn-ea"/>
              </a:rPr>
              <a:t>精炼</a:t>
            </a:r>
            <a:endParaRPr lang="en-US" altLang="zh-CN" sz="1400" dirty="0" smtClean="0">
              <a:latin typeface="+mn-ea"/>
              <a:ea typeface="+mn-ea"/>
            </a:endParaRPr>
          </a:p>
          <a:p>
            <a:pPr>
              <a:lnSpc>
                <a:spcPct val="130000"/>
              </a:lnSpc>
              <a:defRPr/>
            </a:pPr>
            <a:endParaRPr lang="en-US" altLang="zh-CN" sz="1400" dirty="0" smtClean="0">
              <a:latin typeface="+mn-ea"/>
              <a:ea typeface="+mn-ea"/>
            </a:endParaRPr>
          </a:p>
          <a:p>
            <a:pPr>
              <a:lnSpc>
                <a:spcPct val="130000"/>
              </a:lnSpc>
              <a:defRPr/>
            </a:pPr>
            <a:r>
              <a:rPr lang="zh-CN" altLang="en-US" sz="1400" dirty="0">
                <a:latin typeface="+mn-ea"/>
                <a:ea typeface="+mn-ea"/>
              </a:rPr>
              <a:t>点击输入简要文字内容，文字内容需概括精炼，不用多余的文字修饰</a:t>
            </a:r>
            <a:r>
              <a:rPr lang="zh-CN" altLang="en-US" sz="1400" dirty="0" smtClean="0">
                <a:latin typeface="+mn-ea"/>
                <a:ea typeface="+mn-ea"/>
              </a:rPr>
              <a:t>。</a:t>
            </a:r>
            <a:r>
              <a:rPr lang="zh-CN" altLang="en-US" sz="1400" dirty="0">
                <a:latin typeface="+mn-ea"/>
                <a:ea typeface="+mn-ea"/>
              </a:rPr>
              <a:t>点击输入简要文字内容，文字内容需概括精炼，不用多余的文字修饰</a:t>
            </a:r>
            <a:r>
              <a:rPr lang="zh-CN" altLang="en-US" sz="1400" dirty="0" smtClean="0">
                <a:latin typeface="+mn-ea"/>
                <a:ea typeface="+mn-ea"/>
              </a:rPr>
              <a:t>。</a:t>
            </a:r>
            <a:r>
              <a:rPr lang="zh-CN" altLang="en-US" sz="1400" dirty="0">
                <a:latin typeface="+mn-ea"/>
                <a:ea typeface="+mn-ea"/>
              </a:rPr>
              <a:t>点击输入简要文字内容，文字内容需概括精炼，不用多余的文字修饰</a:t>
            </a:r>
            <a:r>
              <a:rPr lang="zh-CN" altLang="en-US" sz="1400" dirty="0" smtClean="0">
                <a:latin typeface="+mn-ea"/>
                <a:ea typeface="+mn-ea"/>
              </a:rPr>
              <a:t>。</a:t>
            </a:r>
            <a:r>
              <a:rPr lang="zh-CN" altLang="en-US" sz="1400" dirty="0">
                <a:latin typeface="+mn-ea"/>
                <a:ea typeface="+mn-ea"/>
              </a:rPr>
              <a:t>点击输入简要文字内容，文字内容需</a:t>
            </a:r>
            <a:r>
              <a:rPr lang="zh-CN" altLang="en-US" sz="1400" dirty="0" smtClean="0">
                <a:latin typeface="+mn-ea"/>
                <a:ea typeface="+mn-ea"/>
              </a:rPr>
              <a:t>概括</a:t>
            </a:r>
            <a:r>
              <a:rPr lang="zh-CN" altLang="en-US" sz="1400" dirty="0">
                <a:latin typeface="+mn-ea"/>
                <a:ea typeface="+mn-ea"/>
              </a:rPr>
              <a:t>精炼</a:t>
            </a:r>
            <a:endParaRPr lang="zh-CN" altLang="en-US" sz="1400" dirty="0">
              <a:latin typeface="+mn-ea"/>
              <a:ea typeface="+mn-ea"/>
            </a:endParaRPr>
          </a:p>
        </p:txBody>
      </p:sp>
      <p:grpSp>
        <p:nvGrpSpPr>
          <p:cNvPr id="2" name="组合 1"/>
          <p:cNvGrpSpPr/>
          <p:nvPr/>
        </p:nvGrpSpPr>
        <p:grpSpPr>
          <a:xfrm>
            <a:off x="3140311" y="770251"/>
            <a:ext cx="1306135" cy="1269327"/>
            <a:chOff x="2132199" y="770251"/>
            <a:chExt cx="1306135" cy="1269327"/>
          </a:xfrm>
        </p:grpSpPr>
        <p:grpSp>
          <p:nvGrpSpPr>
            <p:cNvPr id="6" name="组合 5"/>
            <p:cNvGrpSpPr/>
            <p:nvPr/>
          </p:nvGrpSpPr>
          <p:grpSpPr>
            <a:xfrm>
              <a:off x="2132199" y="770251"/>
              <a:ext cx="1306135" cy="1269327"/>
              <a:chOff x="4345444" y="2542859"/>
              <a:chExt cx="1810550" cy="1811205"/>
            </a:xfrm>
          </p:grpSpPr>
          <p:grpSp>
            <p:nvGrpSpPr>
              <p:cNvPr id="7" name="组合 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9" name="同心圆 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n-ea"/>
                  </a:endParaRPr>
                </a:p>
              </p:txBody>
            </p:sp>
            <p:sp>
              <p:nvSpPr>
                <p:cNvPr id="10" name="椭圆 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sp>
            <p:nvSpPr>
              <p:cNvPr id="8" name="椭圆 7"/>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sp>
          <p:nvSpPr>
            <p:cNvPr id="12" name="TextBox 11"/>
            <p:cNvSpPr txBox="1"/>
            <p:nvPr/>
          </p:nvSpPr>
          <p:spPr>
            <a:xfrm>
              <a:off x="2431244" y="1068589"/>
              <a:ext cx="950693" cy="784830"/>
            </a:xfrm>
            <a:prstGeom prst="rect">
              <a:avLst/>
            </a:prstGeom>
            <a:noFill/>
          </p:spPr>
          <p:txBody>
            <a:bodyPr wrap="square" rtlCol="0">
              <a:spAutoFit/>
            </a:bodyPr>
            <a:lstStyle/>
            <a:p>
              <a:r>
                <a:rPr lang="zh-CN" altLang="en-US" sz="4500" b="1" dirty="0">
                  <a:solidFill>
                    <a:prstClr val="white"/>
                  </a:solidFill>
                  <a:latin typeface="+mn-ea"/>
                  <a:ea typeface="+mn-ea"/>
                </a:rPr>
                <a:t>前 </a:t>
              </a:r>
            </a:p>
          </p:txBody>
        </p:sp>
      </p:grpSp>
      <p:grpSp>
        <p:nvGrpSpPr>
          <p:cNvPr id="14" name="组合 13"/>
          <p:cNvGrpSpPr/>
          <p:nvPr/>
        </p:nvGrpSpPr>
        <p:grpSpPr>
          <a:xfrm>
            <a:off x="2790865" y="1603223"/>
            <a:ext cx="349446" cy="349446"/>
            <a:chOff x="304800" y="673100"/>
            <a:chExt cx="4000500" cy="4000500"/>
          </a:xfrm>
          <a:effectLst>
            <a:outerShdw blurRad="444500" dist="254000" dir="684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mn-ea"/>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mn-ea"/>
              </a:endParaRPr>
            </a:p>
          </p:txBody>
        </p:sp>
      </p:grpSp>
      <p:grpSp>
        <p:nvGrpSpPr>
          <p:cNvPr id="17" name="组合 16"/>
          <p:cNvGrpSpPr/>
          <p:nvPr/>
        </p:nvGrpSpPr>
        <p:grpSpPr>
          <a:xfrm>
            <a:off x="6473219" y="1217239"/>
            <a:ext cx="156292" cy="156292"/>
            <a:chOff x="304800" y="673100"/>
            <a:chExt cx="4000500" cy="4000500"/>
          </a:xfrm>
          <a:effectLst>
            <a:outerShdw blurRad="444500" dist="254000" dir="684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mn-ea"/>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mn-ea"/>
              </a:endParaRPr>
            </a:p>
          </p:txBody>
        </p:sp>
      </p:grpSp>
      <p:grpSp>
        <p:nvGrpSpPr>
          <p:cNvPr id="20" name="组合 19"/>
          <p:cNvGrpSpPr/>
          <p:nvPr/>
        </p:nvGrpSpPr>
        <p:grpSpPr>
          <a:xfrm>
            <a:off x="6629511" y="1381787"/>
            <a:ext cx="208440" cy="208440"/>
            <a:chOff x="304800" y="673100"/>
            <a:chExt cx="4000500" cy="4000500"/>
          </a:xfrm>
          <a:effectLst>
            <a:outerShdw blurRad="444500" dist="254000" dir="684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mn-ea"/>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mn-ea"/>
              </a:endParaRPr>
            </a:p>
          </p:txBody>
        </p:sp>
      </p:grpSp>
      <p:sp>
        <p:nvSpPr>
          <p:cNvPr id="23" name="椭圆 22"/>
          <p:cNvSpPr/>
          <p:nvPr/>
        </p:nvSpPr>
        <p:spPr>
          <a:xfrm>
            <a:off x="7794388" y="4443265"/>
            <a:ext cx="500908" cy="500908"/>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24" name="椭圆 23"/>
          <p:cNvSpPr/>
          <p:nvPr/>
        </p:nvSpPr>
        <p:spPr>
          <a:xfrm>
            <a:off x="8423305" y="3522698"/>
            <a:ext cx="274777" cy="274777"/>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nvGrpSpPr>
          <p:cNvPr id="25" name="组合 24"/>
          <p:cNvGrpSpPr/>
          <p:nvPr/>
        </p:nvGrpSpPr>
        <p:grpSpPr>
          <a:xfrm>
            <a:off x="7183751" y="4762644"/>
            <a:ext cx="219777" cy="219777"/>
            <a:chOff x="304800" y="673100"/>
            <a:chExt cx="4000500" cy="4000500"/>
          </a:xfrm>
          <a:effectLst>
            <a:outerShdw blurRad="381000" dist="152400" dir="8100000" algn="tr" rotWithShape="0">
              <a:prstClr val="black">
                <a:alpha val="7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n-ea"/>
              </a:endParaRPr>
            </a:p>
          </p:txBody>
        </p:sp>
        <p:sp>
          <p:nvSpPr>
            <p:cNvPr id="27" name="椭圆 2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grpSp>
        <p:nvGrpSpPr>
          <p:cNvPr id="28" name="组合 27"/>
          <p:cNvGrpSpPr/>
          <p:nvPr/>
        </p:nvGrpSpPr>
        <p:grpSpPr>
          <a:xfrm>
            <a:off x="2391037" y="769498"/>
            <a:ext cx="287919" cy="287919"/>
            <a:chOff x="304800" y="673100"/>
            <a:chExt cx="4000500" cy="4000500"/>
          </a:xfrm>
          <a:effectLst>
            <a:outerShdw blurRad="381000" dist="152400" dir="8100000" algn="tr" rotWithShape="0">
              <a:prstClr val="black">
                <a:alpha val="7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n-ea"/>
              </a:endParaRPr>
            </a:p>
          </p:txBody>
        </p:sp>
        <p:sp>
          <p:nvSpPr>
            <p:cNvPr id="30" name="椭圆 2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grpSp>
        <p:nvGrpSpPr>
          <p:cNvPr id="31" name="组合 30"/>
          <p:cNvGrpSpPr/>
          <p:nvPr/>
        </p:nvGrpSpPr>
        <p:grpSpPr>
          <a:xfrm>
            <a:off x="8411685" y="4151249"/>
            <a:ext cx="408377" cy="408377"/>
            <a:chOff x="304800" y="673100"/>
            <a:chExt cx="4000500" cy="4000500"/>
          </a:xfrm>
          <a:effectLst>
            <a:outerShdw blurRad="317500" dist="1905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n-ea"/>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sp>
        <p:nvSpPr>
          <p:cNvPr id="34" name="椭圆 33"/>
          <p:cNvSpPr/>
          <p:nvPr/>
        </p:nvSpPr>
        <p:spPr>
          <a:xfrm>
            <a:off x="6629511" y="4707644"/>
            <a:ext cx="274777" cy="274777"/>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35" name="椭圆 34"/>
          <p:cNvSpPr/>
          <p:nvPr/>
        </p:nvSpPr>
        <p:spPr>
          <a:xfrm>
            <a:off x="8585278" y="4984207"/>
            <a:ext cx="137389" cy="137389"/>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nvGrpSpPr>
          <p:cNvPr id="37" name="组合 36"/>
          <p:cNvGrpSpPr/>
          <p:nvPr/>
        </p:nvGrpSpPr>
        <p:grpSpPr>
          <a:xfrm>
            <a:off x="4644008" y="770251"/>
            <a:ext cx="1306135" cy="1269327"/>
            <a:chOff x="2132199" y="770251"/>
            <a:chExt cx="1306135" cy="1269327"/>
          </a:xfrm>
        </p:grpSpPr>
        <p:grpSp>
          <p:nvGrpSpPr>
            <p:cNvPr id="38" name="组合 37"/>
            <p:cNvGrpSpPr/>
            <p:nvPr/>
          </p:nvGrpSpPr>
          <p:grpSpPr>
            <a:xfrm>
              <a:off x="2132199" y="770251"/>
              <a:ext cx="1306135" cy="1269327"/>
              <a:chOff x="4345444" y="2542859"/>
              <a:chExt cx="1810550" cy="1811205"/>
            </a:xfrm>
          </p:grpSpPr>
          <p:grpSp>
            <p:nvGrpSpPr>
              <p:cNvPr id="40" name="组合 3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2" name="同心圆 4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n-ea"/>
                  </a:endParaRPr>
                </a:p>
              </p:txBody>
            </p:sp>
            <p:sp>
              <p:nvSpPr>
                <p:cNvPr id="43" name="椭圆 4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sp>
            <p:nvSpPr>
              <p:cNvPr id="41" name="椭圆 40"/>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sp>
          <p:nvSpPr>
            <p:cNvPr id="39" name="TextBox 11"/>
            <p:cNvSpPr txBox="1"/>
            <p:nvPr/>
          </p:nvSpPr>
          <p:spPr>
            <a:xfrm>
              <a:off x="2431244" y="1068589"/>
              <a:ext cx="950693" cy="784830"/>
            </a:xfrm>
            <a:prstGeom prst="rect">
              <a:avLst/>
            </a:prstGeom>
            <a:noFill/>
          </p:spPr>
          <p:txBody>
            <a:bodyPr wrap="square" rtlCol="0">
              <a:spAutoFit/>
            </a:bodyPr>
            <a:lstStyle/>
            <a:p>
              <a:r>
                <a:rPr lang="zh-CN" altLang="en-US" sz="4500" b="1" dirty="0">
                  <a:solidFill>
                    <a:prstClr val="white"/>
                  </a:solidFill>
                  <a:latin typeface="+mn-ea"/>
                  <a:ea typeface="+mn-ea"/>
                </a:rPr>
                <a:t>言</a:t>
              </a:r>
            </a:p>
          </p:txBody>
        </p:sp>
      </p:gr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35000" fill="hold" nodeType="withEffect" p14:presetBounceEnd="55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55000">
                                          <p:cBhvr additive="base">
                                            <p:cTn id="7" dur="400" fill="hold"/>
                                            <p:tgtEl>
                                              <p:spTgt spid="14"/>
                                            </p:tgtEl>
                                            <p:attrNameLst>
                                              <p:attrName>ppt_x</p:attrName>
                                            </p:attrNameLst>
                                          </p:cBhvr>
                                          <p:tavLst>
                                            <p:tav tm="0">
                                              <p:val>
                                                <p:strVal val="1+#ppt_w/2"/>
                                              </p:val>
                                            </p:tav>
                                            <p:tav tm="100000">
                                              <p:val>
                                                <p:strVal val="#ppt_x"/>
                                              </p:val>
                                            </p:tav>
                                          </p:tavLst>
                                        </p:anim>
                                        <p:anim calcmode="lin" valueType="num" p14:bounceEnd="55000">
                                          <p:cBhvr additive="base">
                                            <p:cTn id="8" dur="4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2" accel="35000" fill="hold" nodeType="withEffect" p14:presetBounceEnd="55000">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14:bounceEnd="55000">
                                          <p:cBhvr additive="base">
                                            <p:cTn id="11" dur="400" fill="hold"/>
                                            <p:tgtEl>
                                              <p:spTgt spid="17"/>
                                            </p:tgtEl>
                                            <p:attrNameLst>
                                              <p:attrName>ppt_x</p:attrName>
                                            </p:attrNameLst>
                                          </p:cBhvr>
                                          <p:tavLst>
                                            <p:tav tm="0">
                                              <p:val>
                                                <p:strVal val="1+#ppt_w/2"/>
                                              </p:val>
                                            </p:tav>
                                            <p:tav tm="100000">
                                              <p:val>
                                                <p:strVal val="#ppt_x"/>
                                              </p:val>
                                            </p:tav>
                                          </p:tavLst>
                                        </p:anim>
                                        <p:anim calcmode="lin" valueType="num" p14:bounceEnd="55000">
                                          <p:cBhvr additive="base">
                                            <p:cTn id="12" dur="400" fill="hold"/>
                                            <p:tgtEl>
                                              <p:spTgt spid="17"/>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400" fill="hold"/>
                                            <p:tgtEl>
                                              <p:spTgt spid="2"/>
                                            </p:tgtEl>
                                            <p:attrNameLst>
                                              <p:attrName>ppt_w</p:attrName>
                                            </p:attrNameLst>
                                          </p:cBhvr>
                                          <p:tavLst>
                                            <p:tav tm="0">
                                              <p:val>
                                                <p:fltVal val="0"/>
                                              </p:val>
                                            </p:tav>
                                            <p:tav tm="100000">
                                              <p:val>
                                                <p:strVal val="#ppt_w"/>
                                              </p:val>
                                            </p:tav>
                                          </p:tavLst>
                                        </p:anim>
                                        <p:anim calcmode="lin" valueType="num">
                                          <p:cBhvr>
                                            <p:cTn id="16" dur="400" fill="hold"/>
                                            <p:tgtEl>
                                              <p:spTgt spid="2"/>
                                            </p:tgtEl>
                                            <p:attrNameLst>
                                              <p:attrName>ppt_h</p:attrName>
                                            </p:attrNameLst>
                                          </p:cBhvr>
                                          <p:tavLst>
                                            <p:tav tm="0">
                                              <p:val>
                                                <p:fltVal val="0"/>
                                              </p:val>
                                            </p:tav>
                                            <p:tav tm="100000">
                                              <p:val>
                                                <p:strVal val="#ppt_h"/>
                                              </p:val>
                                            </p:tav>
                                          </p:tavLst>
                                        </p:anim>
                                        <p:animEffect transition="in" filter="fade">
                                          <p:cBhvr>
                                            <p:cTn id="17" dur="400"/>
                                            <p:tgtEl>
                                              <p:spTgt spid="2"/>
                                            </p:tgtEl>
                                          </p:cBhvr>
                                        </p:animEffect>
                                      </p:childTnLst>
                                    </p:cTn>
                                  </p:par>
                                  <p:par>
                                    <p:cTn id="18" presetID="53" presetClass="entr" presetSubtype="16"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p:cTn id="20" dur="400" fill="hold"/>
                                            <p:tgtEl>
                                              <p:spTgt spid="37"/>
                                            </p:tgtEl>
                                            <p:attrNameLst>
                                              <p:attrName>ppt_w</p:attrName>
                                            </p:attrNameLst>
                                          </p:cBhvr>
                                          <p:tavLst>
                                            <p:tav tm="0">
                                              <p:val>
                                                <p:fltVal val="0"/>
                                              </p:val>
                                            </p:tav>
                                            <p:tav tm="100000">
                                              <p:val>
                                                <p:strVal val="#ppt_w"/>
                                              </p:val>
                                            </p:tav>
                                          </p:tavLst>
                                        </p:anim>
                                        <p:anim calcmode="lin" valueType="num">
                                          <p:cBhvr>
                                            <p:cTn id="21" dur="400" fill="hold"/>
                                            <p:tgtEl>
                                              <p:spTgt spid="37"/>
                                            </p:tgtEl>
                                            <p:attrNameLst>
                                              <p:attrName>ppt_h</p:attrName>
                                            </p:attrNameLst>
                                          </p:cBhvr>
                                          <p:tavLst>
                                            <p:tav tm="0">
                                              <p:val>
                                                <p:fltVal val="0"/>
                                              </p:val>
                                            </p:tav>
                                            <p:tav tm="100000">
                                              <p:val>
                                                <p:strVal val="#ppt_h"/>
                                              </p:val>
                                            </p:tav>
                                          </p:tavLst>
                                        </p:anim>
                                        <p:animEffect transition="in" filter="fade">
                                          <p:cBhvr>
                                            <p:cTn id="22" dur="400"/>
                                            <p:tgtEl>
                                              <p:spTgt spid="37"/>
                                            </p:tgtEl>
                                          </p:cBhvr>
                                        </p:animEffect>
                                      </p:childTnLst>
                                    </p:cTn>
                                  </p:par>
                                  <p:par>
                                    <p:cTn id="23" presetID="2" presetClass="entr" presetSubtype="3" accel="35000" fill="hold" nodeType="withEffect" p14:presetBounceEnd="55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55000">
                                          <p:cBhvr additive="base">
                                            <p:cTn id="25" dur="400" fill="hold"/>
                                            <p:tgtEl>
                                              <p:spTgt spid="20"/>
                                            </p:tgtEl>
                                            <p:attrNameLst>
                                              <p:attrName>ppt_x</p:attrName>
                                            </p:attrNameLst>
                                          </p:cBhvr>
                                          <p:tavLst>
                                            <p:tav tm="0">
                                              <p:val>
                                                <p:strVal val="1+#ppt_w/2"/>
                                              </p:val>
                                            </p:tav>
                                            <p:tav tm="100000">
                                              <p:val>
                                                <p:strVal val="#ppt_x"/>
                                              </p:val>
                                            </p:tav>
                                          </p:tavLst>
                                        </p:anim>
                                        <p:anim calcmode="lin" valueType="num" p14:bounceEnd="55000">
                                          <p:cBhvr additive="base">
                                            <p:cTn id="26" dur="400" fill="hold"/>
                                            <p:tgtEl>
                                              <p:spTgt spid="20"/>
                                            </p:tgtEl>
                                            <p:attrNameLst>
                                              <p:attrName>ppt_y</p:attrName>
                                            </p:attrNameLst>
                                          </p:cBhvr>
                                          <p:tavLst>
                                            <p:tav tm="0">
                                              <p:val>
                                                <p:strVal val="0-#ppt_h/2"/>
                                              </p:val>
                                            </p:tav>
                                            <p:tav tm="100000">
                                              <p:val>
                                                <p:strVal val="#ppt_y"/>
                                              </p:val>
                                            </p:tav>
                                          </p:tavLst>
                                        </p:anim>
                                      </p:childTnLst>
                                    </p:cTn>
                                  </p:par>
                                </p:childTnLst>
                              </p:cTn>
                            </p:par>
                            <p:par>
                              <p:cTn id="27" fill="hold">
                                <p:stCondLst>
                                  <p:cond delay="400"/>
                                </p:stCondLst>
                                <p:childTnLst>
                                  <p:par>
                                    <p:cTn id="28" presetID="53" presetClass="entr" presetSubtype="16"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400" fill="hold"/>
                                            <p:tgtEl>
                                              <p:spTgt spid="23"/>
                                            </p:tgtEl>
                                            <p:attrNameLst>
                                              <p:attrName>ppt_w</p:attrName>
                                            </p:attrNameLst>
                                          </p:cBhvr>
                                          <p:tavLst>
                                            <p:tav tm="0">
                                              <p:val>
                                                <p:fltVal val="0"/>
                                              </p:val>
                                            </p:tav>
                                            <p:tav tm="100000">
                                              <p:val>
                                                <p:strVal val="#ppt_w"/>
                                              </p:val>
                                            </p:tav>
                                          </p:tavLst>
                                        </p:anim>
                                        <p:anim calcmode="lin" valueType="num">
                                          <p:cBhvr>
                                            <p:cTn id="31" dur="400" fill="hold"/>
                                            <p:tgtEl>
                                              <p:spTgt spid="23"/>
                                            </p:tgtEl>
                                            <p:attrNameLst>
                                              <p:attrName>ppt_h</p:attrName>
                                            </p:attrNameLst>
                                          </p:cBhvr>
                                          <p:tavLst>
                                            <p:tav tm="0">
                                              <p:val>
                                                <p:fltVal val="0"/>
                                              </p:val>
                                            </p:tav>
                                            <p:tav tm="100000">
                                              <p:val>
                                                <p:strVal val="#ppt_h"/>
                                              </p:val>
                                            </p:tav>
                                          </p:tavLst>
                                        </p:anim>
                                        <p:animEffect transition="in" filter="fade">
                                          <p:cBhvr>
                                            <p:cTn id="32" dur="400"/>
                                            <p:tgtEl>
                                              <p:spTgt spid="23"/>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400" fill="hold"/>
                                            <p:tgtEl>
                                              <p:spTgt spid="24"/>
                                            </p:tgtEl>
                                            <p:attrNameLst>
                                              <p:attrName>ppt_w</p:attrName>
                                            </p:attrNameLst>
                                          </p:cBhvr>
                                          <p:tavLst>
                                            <p:tav tm="0">
                                              <p:val>
                                                <p:fltVal val="0"/>
                                              </p:val>
                                            </p:tav>
                                            <p:tav tm="100000">
                                              <p:val>
                                                <p:strVal val="#ppt_w"/>
                                              </p:val>
                                            </p:tav>
                                          </p:tavLst>
                                        </p:anim>
                                        <p:anim calcmode="lin" valueType="num">
                                          <p:cBhvr>
                                            <p:cTn id="36" dur="400" fill="hold"/>
                                            <p:tgtEl>
                                              <p:spTgt spid="24"/>
                                            </p:tgtEl>
                                            <p:attrNameLst>
                                              <p:attrName>ppt_h</p:attrName>
                                            </p:attrNameLst>
                                          </p:cBhvr>
                                          <p:tavLst>
                                            <p:tav tm="0">
                                              <p:val>
                                                <p:fltVal val="0"/>
                                              </p:val>
                                            </p:tav>
                                            <p:tav tm="100000">
                                              <p:val>
                                                <p:strVal val="#ppt_h"/>
                                              </p:val>
                                            </p:tav>
                                          </p:tavLst>
                                        </p:anim>
                                        <p:animEffect transition="in" filter="fade">
                                          <p:cBhvr>
                                            <p:cTn id="37" dur="400"/>
                                            <p:tgtEl>
                                              <p:spTgt spid="24"/>
                                            </p:tgtEl>
                                          </p:cBhvr>
                                        </p:animEffect>
                                      </p:childTnLst>
                                    </p:cTn>
                                  </p:par>
                                  <p:par>
                                    <p:cTn id="38" presetID="53" presetClass="entr" presetSubtype="16"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400" fill="hold"/>
                                            <p:tgtEl>
                                              <p:spTgt spid="25"/>
                                            </p:tgtEl>
                                            <p:attrNameLst>
                                              <p:attrName>ppt_w</p:attrName>
                                            </p:attrNameLst>
                                          </p:cBhvr>
                                          <p:tavLst>
                                            <p:tav tm="0">
                                              <p:val>
                                                <p:fltVal val="0"/>
                                              </p:val>
                                            </p:tav>
                                            <p:tav tm="100000">
                                              <p:val>
                                                <p:strVal val="#ppt_w"/>
                                              </p:val>
                                            </p:tav>
                                          </p:tavLst>
                                        </p:anim>
                                        <p:anim calcmode="lin" valueType="num">
                                          <p:cBhvr>
                                            <p:cTn id="41" dur="400" fill="hold"/>
                                            <p:tgtEl>
                                              <p:spTgt spid="25"/>
                                            </p:tgtEl>
                                            <p:attrNameLst>
                                              <p:attrName>ppt_h</p:attrName>
                                            </p:attrNameLst>
                                          </p:cBhvr>
                                          <p:tavLst>
                                            <p:tav tm="0">
                                              <p:val>
                                                <p:fltVal val="0"/>
                                              </p:val>
                                            </p:tav>
                                            <p:tav tm="100000">
                                              <p:val>
                                                <p:strVal val="#ppt_h"/>
                                              </p:val>
                                            </p:tav>
                                          </p:tavLst>
                                        </p:anim>
                                        <p:animEffect transition="in" filter="fade">
                                          <p:cBhvr>
                                            <p:cTn id="42" dur="400"/>
                                            <p:tgtEl>
                                              <p:spTgt spid="25"/>
                                            </p:tgtEl>
                                          </p:cBhvr>
                                        </p:animEffect>
                                      </p:childTnLst>
                                    </p:cTn>
                                  </p:par>
                                  <p:par>
                                    <p:cTn id="43" presetID="53" presetClass="entr" presetSubtype="16"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400" fill="hold"/>
                                            <p:tgtEl>
                                              <p:spTgt spid="28"/>
                                            </p:tgtEl>
                                            <p:attrNameLst>
                                              <p:attrName>ppt_w</p:attrName>
                                            </p:attrNameLst>
                                          </p:cBhvr>
                                          <p:tavLst>
                                            <p:tav tm="0">
                                              <p:val>
                                                <p:fltVal val="0"/>
                                              </p:val>
                                            </p:tav>
                                            <p:tav tm="100000">
                                              <p:val>
                                                <p:strVal val="#ppt_w"/>
                                              </p:val>
                                            </p:tav>
                                          </p:tavLst>
                                        </p:anim>
                                        <p:anim calcmode="lin" valueType="num">
                                          <p:cBhvr>
                                            <p:cTn id="46" dur="400" fill="hold"/>
                                            <p:tgtEl>
                                              <p:spTgt spid="28"/>
                                            </p:tgtEl>
                                            <p:attrNameLst>
                                              <p:attrName>ppt_h</p:attrName>
                                            </p:attrNameLst>
                                          </p:cBhvr>
                                          <p:tavLst>
                                            <p:tav tm="0">
                                              <p:val>
                                                <p:fltVal val="0"/>
                                              </p:val>
                                            </p:tav>
                                            <p:tav tm="100000">
                                              <p:val>
                                                <p:strVal val="#ppt_h"/>
                                              </p:val>
                                            </p:tav>
                                          </p:tavLst>
                                        </p:anim>
                                        <p:animEffect transition="in" filter="fade">
                                          <p:cBhvr>
                                            <p:cTn id="47" dur="400"/>
                                            <p:tgtEl>
                                              <p:spTgt spid="28"/>
                                            </p:tgtEl>
                                          </p:cBhvr>
                                        </p:animEffect>
                                      </p:childTnLst>
                                    </p:cTn>
                                  </p:par>
                                  <p:par>
                                    <p:cTn id="48" presetID="53" presetClass="entr" presetSubtype="16"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400" fill="hold"/>
                                            <p:tgtEl>
                                              <p:spTgt spid="31"/>
                                            </p:tgtEl>
                                            <p:attrNameLst>
                                              <p:attrName>ppt_w</p:attrName>
                                            </p:attrNameLst>
                                          </p:cBhvr>
                                          <p:tavLst>
                                            <p:tav tm="0">
                                              <p:val>
                                                <p:fltVal val="0"/>
                                              </p:val>
                                            </p:tav>
                                            <p:tav tm="100000">
                                              <p:val>
                                                <p:strVal val="#ppt_w"/>
                                              </p:val>
                                            </p:tav>
                                          </p:tavLst>
                                        </p:anim>
                                        <p:anim calcmode="lin" valueType="num">
                                          <p:cBhvr>
                                            <p:cTn id="51" dur="400" fill="hold"/>
                                            <p:tgtEl>
                                              <p:spTgt spid="31"/>
                                            </p:tgtEl>
                                            <p:attrNameLst>
                                              <p:attrName>ppt_h</p:attrName>
                                            </p:attrNameLst>
                                          </p:cBhvr>
                                          <p:tavLst>
                                            <p:tav tm="0">
                                              <p:val>
                                                <p:fltVal val="0"/>
                                              </p:val>
                                            </p:tav>
                                            <p:tav tm="100000">
                                              <p:val>
                                                <p:strVal val="#ppt_h"/>
                                              </p:val>
                                            </p:tav>
                                          </p:tavLst>
                                        </p:anim>
                                        <p:animEffect transition="in" filter="fade">
                                          <p:cBhvr>
                                            <p:cTn id="52" dur="400"/>
                                            <p:tgtEl>
                                              <p:spTgt spid="31"/>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p:cTn id="55" dur="400" fill="hold"/>
                                            <p:tgtEl>
                                              <p:spTgt spid="34"/>
                                            </p:tgtEl>
                                            <p:attrNameLst>
                                              <p:attrName>ppt_w</p:attrName>
                                            </p:attrNameLst>
                                          </p:cBhvr>
                                          <p:tavLst>
                                            <p:tav tm="0">
                                              <p:val>
                                                <p:fltVal val="0"/>
                                              </p:val>
                                            </p:tav>
                                            <p:tav tm="100000">
                                              <p:val>
                                                <p:strVal val="#ppt_w"/>
                                              </p:val>
                                            </p:tav>
                                          </p:tavLst>
                                        </p:anim>
                                        <p:anim calcmode="lin" valueType="num">
                                          <p:cBhvr>
                                            <p:cTn id="56" dur="400" fill="hold"/>
                                            <p:tgtEl>
                                              <p:spTgt spid="34"/>
                                            </p:tgtEl>
                                            <p:attrNameLst>
                                              <p:attrName>ppt_h</p:attrName>
                                            </p:attrNameLst>
                                          </p:cBhvr>
                                          <p:tavLst>
                                            <p:tav tm="0">
                                              <p:val>
                                                <p:fltVal val="0"/>
                                              </p:val>
                                            </p:tav>
                                            <p:tav tm="100000">
                                              <p:val>
                                                <p:strVal val="#ppt_h"/>
                                              </p:val>
                                            </p:tav>
                                          </p:tavLst>
                                        </p:anim>
                                        <p:animEffect transition="in" filter="fade">
                                          <p:cBhvr>
                                            <p:cTn id="57" dur="400"/>
                                            <p:tgtEl>
                                              <p:spTgt spid="34"/>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p:cTn id="60" dur="400" fill="hold"/>
                                            <p:tgtEl>
                                              <p:spTgt spid="35"/>
                                            </p:tgtEl>
                                            <p:attrNameLst>
                                              <p:attrName>ppt_w</p:attrName>
                                            </p:attrNameLst>
                                          </p:cBhvr>
                                          <p:tavLst>
                                            <p:tav tm="0">
                                              <p:val>
                                                <p:fltVal val="0"/>
                                              </p:val>
                                            </p:tav>
                                            <p:tav tm="100000">
                                              <p:val>
                                                <p:strVal val="#ppt_w"/>
                                              </p:val>
                                            </p:tav>
                                          </p:tavLst>
                                        </p:anim>
                                        <p:anim calcmode="lin" valueType="num">
                                          <p:cBhvr>
                                            <p:cTn id="61" dur="400" fill="hold"/>
                                            <p:tgtEl>
                                              <p:spTgt spid="35"/>
                                            </p:tgtEl>
                                            <p:attrNameLst>
                                              <p:attrName>ppt_h</p:attrName>
                                            </p:attrNameLst>
                                          </p:cBhvr>
                                          <p:tavLst>
                                            <p:tav tm="0">
                                              <p:val>
                                                <p:fltVal val="0"/>
                                              </p:val>
                                            </p:tav>
                                            <p:tav tm="100000">
                                              <p:val>
                                                <p:strVal val="#ppt_h"/>
                                              </p:val>
                                            </p:tav>
                                          </p:tavLst>
                                        </p:anim>
                                        <p:animEffect transition="in" filter="fade">
                                          <p:cBhvr>
                                            <p:cTn id="62" dur="4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wipe(down)">
                                          <p:cBhvr>
                                            <p:cTn id="6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animBg="1"/>
          <p:bldP spid="24" grpId="0" animBg="1"/>
          <p:bldP spid="34" grpId="0" animBg="1"/>
          <p:bldP spid="3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35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400" fill="hold"/>
                                            <p:tgtEl>
                                              <p:spTgt spid="14"/>
                                            </p:tgtEl>
                                            <p:attrNameLst>
                                              <p:attrName>ppt_x</p:attrName>
                                            </p:attrNameLst>
                                          </p:cBhvr>
                                          <p:tavLst>
                                            <p:tav tm="0">
                                              <p:val>
                                                <p:strVal val="1+#ppt_w/2"/>
                                              </p:val>
                                            </p:tav>
                                            <p:tav tm="100000">
                                              <p:val>
                                                <p:strVal val="#ppt_x"/>
                                              </p:val>
                                            </p:tav>
                                          </p:tavLst>
                                        </p:anim>
                                        <p:anim calcmode="lin" valueType="num">
                                          <p:cBhvr additive="base">
                                            <p:cTn id="8" dur="4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2" accel="3500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400" fill="hold"/>
                                            <p:tgtEl>
                                              <p:spTgt spid="17"/>
                                            </p:tgtEl>
                                            <p:attrNameLst>
                                              <p:attrName>ppt_x</p:attrName>
                                            </p:attrNameLst>
                                          </p:cBhvr>
                                          <p:tavLst>
                                            <p:tav tm="0">
                                              <p:val>
                                                <p:strVal val="1+#ppt_w/2"/>
                                              </p:val>
                                            </p:tav>
                                            <p:tav tm="100000">
                                              <p:val>
                                                <p:strVal val="#ppt_x"/>
                                              </p:val>
                                            </p:tav>
                                          </p:tavLst>
                                        </p:anim>
                                        <p:anim calcmode="lin" valueType="num">
                                          <p:cBhvr additive="base">
                                            <p:cTn id="12" dur="400" fill="hold"/>
                                            <p:tgtEl>
                                              <p:spTgt spid="17"/>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400" fill="hold"/>
                                            <p:tgtEl>
                                              <p:spTgt spid="2"/>
                                            </p:tgtEl>
                                            <p:attrNameLst>
                                              <p:attrName>ppt_w</p:attrName>
                                            </p:attrNameLst>
                                          </p:cBhvr>
                                          <p:tavLst>
                                            <p:tav tm="0">
                                              <p:val>
                                                <p:fltVal val="0"/>
                                              </p:val>
                                            </p:tav>
                                            <p:tav tm="100000">
                                              <p:val>
                                                <p:strVal val="#ppt_w"/>
                                              </p:val>
                                            </p:tav>
                                          </p:tavLst>
                                        </p:anim>
                                        <p:anim calcmode="lin" valueType="num">
                                          <p:cBhvr>
                                            <p:cTn id="16" dur="400" fill="hold"/>
                                            <p:tgtEl>
                                              <p:spTgt spid="2"/>
                                            </p:tgtEl>
                                            <p:attrNameLst>
                                              <p:attrName>ppt_h</p:attrName>
                                            </p:attrNameLst>
                                          </p:cBhvr>
                                          <p:tavLst>
                                            <p:tav tm="0">
                                              <p:val>
                                                <p:fltVal val="0"/>
                                              </p:val>
                                            </p:tav>
                                            <p:tav tm="100000">
                                              <p:val>
                                                <p:strVal val="#ppt_h"/>
                                              </p:val>
                                            </p:tav>
                                          </p:tavLst>
                                        </p:anim>
                                        <p:animEffect transition="in" filter="fade">
                                          <p:cBhvr>
                                            <p:cTn id="17" dur="400"/>
                                            <p:tgtEl>
                                              <p:spTgt spid="2"/>
                                            </p:tgtEl>
                                          </p:cBhvr>
                                        </p:animEffect>
                                      </p:childTnLst>
                                    </p:cTn>
                                  </p:par>
                                  <p:par>
                                    <p:cTn id="18" presetID="53" presetClass="entr" presetSubtype="16"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p:cTn id="20" dur="400" fill="hold"/>
                                            <p:tgtEl>
                                              <p:spTgt spid="37"/>
                                            </p:tgtEl>
                                            <p:attrNameLst>
                                              <p:attrName>ppt_w</p:attrName>
                                            </p:attrNameLst>
                                          </p:cBhvr>
                                          <p:tavLst>
                                            <p:tav tm="0">
                                              <p:val>
                                                <p:fltVal val="0"/>
                                              </p:val>
                                            </p:tav>
                                            <p:tav tm="100000">
                                              <p:val>
                                                <p:strVal val="#ppt_w"/>
                                              </p:val>
                                            </p:tav>
                                          </p:tavLst>
                                        </p:anim>
                                        <p:anim calcmode="lin" valueType="num">
                                          <p:cBhvr>
                                            <p:cTn id="21" dur="400" fill="hold"/>
                                            <p:tgtEl>
                                              <p:spTgt spid="37"/>
                                            </p:tgtEl>
                                            <p:attrNameLst>
                                              <p:attrName>ppt_h</p:attrName>
                                            </p:attrNameLst>
                                          </p:cBhvr>
                                          <p:tavLst>
                                            <p:tav tm="0">
                                              <p:val>
                                                <p:fltVal val="0"/>
                                              </p:val>
                                            </p:tav>
                                            <p:tav tm="100000">
                                              <p:val>
                                                <p:strVal val="#ppt_h"/>
                                              </p:val>
                                            </p:tav>
                                          </p:tavLst>
                                        </p:anim>
                                        <p:animEffect transition="in" filter="fade">
                                          <p:cBhvr>
                                            <p:cTn id="22" dur="400"/>
                                            <p:tgtEl>
                                              <p:spTgt spid="37"/>
                                            </p:tgtEl>
                                          </p:cBhvr>
                                        </p:animEffect>
                                      </p:childTnLst>
                                    </p:cTn>
                                  </p:par>
                                  <p:par>
                                    <p:cTn id="23" presetID="2" presetClass="entr" presetSubtype="3" accel="3500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400" fill="hold"/>
                                            <p:tgtEl>
                                              <p:spTgt spid="20"/>
                                            </p:tgtEl>
                                            <p:attrNameLst>
                                              <p:attrName>ppt_x</p:attrName>
                                            </p:attrNameLst>
                                          </p:cBhvr>
                                          <p:tavLst>
                                            <p:tav tm="0">
                                              <p:val>
                                                <p:strVal val="1+#ppt_w/2"/>
                                              </p:val>
                                            </p:tav>
                                            <p:tav tm="100000">
                                              <p:val>
                                                <p:strVal val="#ppt_x"/>
                                              </p:val>
                                            </p:tav>
                                          </p:tavLst>
                                        </p:anim>
                                        <p:anim calcmode="lin" valueType="num">
                                          <p:cBhvr additive="base">
                                            <p:cTn id="26" dur="400" fill="hold"/>
                                            <p:tgtEl>
                                              <p:spTgt spid="20"/>
                                            </p:tgtEl>
                                            <p:attrNameLst>
                                              <p:attrName>ppt_y</p:attrName>
                                            </p:attrNameLst>
                                          </p:cBhvr>
                                          <p:tavLst>
                                            <p:tav tm="0">
                                              <p:val>
                                                <p:strVal val="0-#ppt_h/2"/>
                                              </p:val>
                                            </p:tav>
                                            <p:tav tm="100000">
                                              <p:val>
                                                <p:strVal val="#ppt_y"/>
                                              </p:val>
                                            </p:tav>
                                          </p:tavLst>
                                        </p:anim>
                                      </p:childTnLst>
                                    </p:cTn>
                                  </p:par>
                                </p:childTnLst>
                              </p:cTn>
                            </p:par>
                            <p:par>
                              <p:cTn id="27" fill="hold">
                                <p:stCondLst>
                                  <p:cond delay="400"/>
                                </p:stCondLst>
                                <p:childTnLst>
                                  <p:par>
                                    <p:cTn id="28" presetID="53" presetClass="entr" presetSubtype="16"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400" fill="hold"/>
                                            <p:tgtEl>
                                              <p:spTgt spid="23"/>
                                            </p:tgtEl>
                                            <p:attrNameLst>
                                              <p:attrName>ppt_w</p:attrName>
                                            </p:attrNameLst>
                                          </p:cBhvr>
                                          <p:tavLst>
                                            <p:tav tm="0">
                                              <p:val>
                                                <p:fltVal val="0"/>
                                              </p:val>
                                            </p:tav>
                                            <p:tav tm="100000">
                                              <p:val>
                                                <p:strVal val="#ppt_w"/>
                                              </p:val>
                                            </p:tav>
                                          </p:tavLst>
                                        </p:anim>
                                        <p:anim calcmode="lin" valueType="num">
                                          <p:cBhvr>
                                            <p:cTn id="31" dur="400" fill="hold"/>
                                            <p:tgtEl>
                                              <p:spTgt spid="23"/>
                                            </p:tgtEl>
                                            <p:attrNameLst>
                                              <p:attrName>ppt_h</p:attrName>
                                            </p:attrNameLst>
                                          </p:cBhvr>
                                          <p:tavLst>
                                            <p:tav tm="0">
                                              <p:val>
                                                <p:fltVal val="0"/>
                                              </p:val>
                                            </p:tav>
                                            <p:tav tm="100000">
                                              <p:val>
                                                <p:strVal val="#ppt_h"/>
                                              </p:val>
                                            </p:tav>
                                          </p:tavLst>
                                        </p:anim>
                                        <p:animEffect transition="in" filter="fade">
                                          <p:cBhvr>
                                            <p:cTn id="32" dur="400"/>
                                            <p:tgtEl>
                                              <p:spTgt spid="23"/>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400" fill="hold"/>
                                            <p:tgtEl>
                                              <p:spTgt spid="24"/>
                                            </p:tgtEl>
                                            <p:attrNameLst>
                                              <p:attrName>ppt_w</p:attrName>
                                            </p:attrNameLst>
                                          </p:cBhvr>
                                          <p:tavLst>
                                            <p:tav tm="0">
                                              <p:val>
                                                <p:fltVal val="0"/>
                                              </p:val>
                                            </p:tav>
                                            <p:tav tm="100000">
                                              <p:val>
                                                <p:strVal val="#ppt_w"/>
                                              </p:val>
                                            </p:tav>
                                          </p:tavLst>
                                        </p:anim>
                                        <p:anim calcmode="lin" valueType="num">
                                          <p:cBhvr>
                                            <p:cTn id="36" dur="400" fill="hold"/>
                                            <p:tgtEl>
                                              <p:spTgt spid="24"/>
                                            </p:tgtEl>
                                            <p:attrNameLst>
                                              <p:attrName>ppt_h</p:attrName>
                                            </p:attrNameLst>
                                          </p:cBhvr>
                                          <p:tavLst>
                                            <p:tav tm="0">
                                              <p:val>
                                                <p:fltVal val="0"/>
                                              </p:val>
                                            </p:tav>
                                            <p:tav tm="100000">
                                              <p:val>
                                                <p:strVal val="#ppt_h"/>
                                              </p:val>
                                            </p:tav>
                                          </p:tavLst>
                                        </p:anim>
                                        <p:animEffect transition="in" filter="fade">
                                          <p:cBhvr>
                                            <p:cTn id="37" dur="400"/>
                                            <p:tgtEl>
                                              <p:spTgt spid="24"/>
                                            </p:tgtEl>
                                          </p:cBhvr>
                                        </p:animEffect>
                                      </p:childTnLst>
                                    </p:cTn>
                                  </p:par>
                                  <p:par>
                                    <p:cTn id="38" presetID="53" presetClass="entr" presetSubtype="16"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400" fill="hold"/>
                                            <p:tgtEl>
                                              <p:spTgt spid="25"/>
                                            </p:tgtEl>
                                            <p:attrNameLst>
                                              <p:attrName>ppt_w</p:attrName>
                                            </p:attrNameLst>
                                          </p:cBhvr>
                                          <p:tavLst>
                                            <p:tav tm="0">
                                              <p:val>
                                                <p:fltVal val="0"/>
                                              </p:val>
                                            </p:tav>
                                            <p:tav tm="100000">
                                              <p:val>
                                                <p:strVal val="#ppt_w"/>
                                              </p:val>
                                            </p:tav>
                                          </p:tavLst>
                                        </p:anim>
                                        <p:anim calcmode="lin" valueType="num">
                                          <p:cBhvr>
                                            <p:cTn id="41" dur="400" fill="hold"/>
                                            <p:tgtEl>
                                              <p:spTgt spid="25"/>
                                            </p:tgtEl>
                                            <p:attrNameLst>
                                              <p:attrName>ppt_h</p:attrName>
                                            </p:attrNameLst>
                                          </p:cBhvr>
                                          <p:tavLst>
                                            <p:tav tm="0">
                                              <p:val>
                                                <p:fltVal val="0"/>
                                              </p:val>
                                            </p:tav>
                                            <p:tav tm="100000">
                                              <p:val>
                                                <p:strVal val="#ppt_h"/>
                                              </p:val>
                                            </p:tav>
                                          </p:tavLst>
                                        </p:anim>
                                        <p:animEffect transition="in" filter="fade">
                                          <p:cBhvr>
                                            <p:cTn id="42" dur="400"/>
                                            <p:tgtEl>
                                              <p:spTgt spid="25"/>
                                            </p:tgtEl>
                                          </p:cBhvr>
                                        </p:animEffect>
                                      </p:childTnLst>
                                    </p:cTn>
                                  </p:par>
                                  <p:par>
                                    <p:cTn id="43" presetID="53" presetClass="entr" presetSubtype="16"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400" fill="hold"/>
                                            <p:tgtEl>
                                              <p:spTgt spid="28"/>
                                            </p:tgtEl>
                                            <p:attrNameLst>
                                              <p:attrName>ppt_w</p:attrName>
                                            </p:attrNameLst>
                                          </p:cBhvr>
                                          <p:tavLst>
                                            <p:tav tm="0">
                                              <p:val>
                                                <p:fltVal val="0"/>
                                              </p:val>
                                            </p:tav>
                                            <p:tav tm="100000">
                                              <p:val>
                                                <p:strVal val="#ppt_w"/>
                                              </p:val>
                                            </p:tav>
                                          </p:tavLst>
                                        </p:anim>
                                        <p:anim calcmode="lin" valueType="num">
                                          <p:cBhvr>
                                            <p:cTn id="46" dur="400" fill="hold"/>
                                            <p:tgtEl>
                                              <p:spTgt spid="28"/>
                                            </p:tgtEl>
                                            <p:attrNameLst>
                                              <p:attrName>ppt_h</p:attrName>
                                            </p:attrNameLst>
                                          </p:cBhvr>
                                          <p:tavLst>
                                            <p:tav tm="0">
                                              <p:val>
                                                <p:fltVal val="0"/>
                                              </p:val>
                                            </p:tav>
                                            <p:tav tm="100000">
                                              <p:val>
                                                <p:strVal val="#ppt_h"/>
                                              </p:val>
                                            </p:tav>
                                          </p:tavLst>
                                        </p:anim>
                                        <p:animEffect transition="in" filter="fade">
                                          <p:cBhvr>
                                            <p:cTn id="47" dur="400"/>
                                            <p:tgtEl>
                                              <p:spTgt spid="28"/>
                                            </p:tgtEl>
                                          </p:cBhvr>
                                        </p:animEffect>
                                      </p:childTnLst>
                                    </p:cTn>
                                  </p:par>
                                  <p:par>
                                    <p:cTn id="48" presetID="53" presetClass="entr" presetSubtype="16"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400" fill="hold"/>
                                            <p:tgtEl>
                                              <p:spTgt spid="31"/>
                                            </p:tgtEl>
                                            <p:attrNameLst>
                                              <p:attrName>ppt_w</p:attrName>
                                            </p:attrNameLst>
                                          </p:cBhvr>
                                          <p:tavLst>
                                            <p:tav tm="0">
                                              <p:val>
                                                <p:fltVal val="0"/>
                                              </p:val>
                                            </p:tav>
                                            <p:tav tm="100000">
                                              <p:val>
                                                <p:strVal val="#ppt_w"/>
                                              </p:val>
                                            </p:tav>
                                          </p:tavLst>
                                        </p:anim>
                                        <p:anim calcmode="lin" valueType="num">
                                          <p:cBhvr>
                                            <p:cTn id="51" dur="400" fill="hold"/>
                                            <p:tgtEl>
                                              <p:spTgt spid="31"/>
                                            </p:tgtEl>
                                            <p:attrNameLst>
                                              <p:attrName>ppt_h</p:attrName>
                                            </p:attrNameLst>
                                          </p:cBhvr>
                                          <p:tavLst>
                                            <p:tav tm="0">
                                              <p:val>
                                                <p:fltVal val="0"/>
                                              </p:val>
                                            </p:tav>
                                            <p:tav tm="100000">
                                              <p:val>
                                                <p:strVal val="#ppt_h"/>
                                              </p:val>
                                            </p:tav>
                                          </p:tavLst>
                                        </p:anim>
                                        <p:animEffect transition="in" filter="fade">
                                          <p:cBhvr>
                                            <p:cTn id="52" dur="400"/>
                                            <p:tgtEl>
                                              <p:spTgt spid="31"/>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p:cTn id="55" dur="400" fill="hold"/>
                                            <p:tgtEl>
                                              <p:spTgt spid="34"/>
                                            </p:tgtEl>
                                            <p:attrNameLst>
                                              <p:attrName>ppt_w</p:attrName>
                                            </p:attrNameLst>
                                          </p:cBhvr>
                                          <p:tavLst>
                                            <p:tav tm="0">
                                              <p:val>
                                                <p:fltVal val="0"/>
                                              </p:val>
                                            </p:tav>
                                            <p:tav tm="100000">
                                              <p:val>
                                                <p:strVal val="#ppt_w"/>
                                              </p:val>
                                            </p:tav>
                                          </p:tavLst>
                                        </p:anim>
                                        <p:anim calcmode="lin" valueType="num">
                                          <p:cBhvr>
                                            <p:cTn id="56" dur="400" fill="hold"/>
                                            <p:tgtEl>
                                              <p:spTgt spid="34"/>
                                            </p:tgtEl>
                                            <p:attrNameLst>
                                              <p:attrName>ppt_h</p:attrName>
                                            </p:attrNameLst>
                                          </p:cBhvr>
                                          <p:tavLst>
                                            <p:tav tm="0">
                                              <p:val>
                                                <p:fltVal val="0"/>
                                              </p:val>
                                            </p:tav>
                                            <p:tav tm="100000">
                                              <p:val>
                                                <p:strVal val="#ppt_h"/>
                                              </p:val>
                                            </p:tav>
                                          </p:tavLst>
                                        </p:anim>
                                        <p:animEffect transition="in" filter="fade">
                                          <p:cBhvr>
                                            <p:cTn id="57" dur="400"/>
                                            <p:tgtEl>
                                              <p:spTgt spid="34"/>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p:cTn id="60" dur="400" fill="hold"/>
                                            <p:tgtEl>
                                              <p:spTgt spid="35"/>
                                            </p:tgtEl>
                                            <p:attrNameLst>
                                              <p:attrName>ppt_w</p:attrName>
                                            </p:attrNameLst>
                                          </p:cBhvr>
                                          <p:tavLst>
                                            <p:tav tm="0">
                                              <p:val>
                                                <p:fltVal val="0"/>
                                              </p:val>
                                            </p:tav>
                                            <p:tav tm="100000">
                                              <p:val>
                                                <p:strVal val="#ppt_w"/>
                                              </p:val>
                                            </p:tav>
                                          </p:tavLst>
                                        </p:anim>
                                        <p:anim calcmode="lin" valueType="num">
                                          <p:cBhvr>
                                            <p:cTn id="61" dur="400" fill="hold"/>
                                            <p:tgtEl>
                                              <p:spTgt spid="35"/>
                                            </p:tgtEl>
                                            <p:attrNameLst>
                                              <p:attrName>ppt_h</p:attrName>
                                            </p:attrNameLst>
                                          </p:cBhvr>
                                          <p:tavLst>
                                            <p:tav tm="0">
                                              <p:val>
                                                <p:fltVal val="0"/>
                                              </p:val>
                                            </p:tav>
                                            <p:tav tm="100000">
                                              <p:val>
                                                <p:strVal val="#ppt_h"/>
                                              </p:val>
                                            </p:tav>
                                          </p:tavLst>
                                        </p:anim>
                                        <p:animEffect transition="in" filter="fade">
                                          <p:cBhvr>
                                            <p:cTn id="62" dur="4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wipe(down)">
                                          <p:cBhvr>
                                            <p:cTn id="6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animBg="1"/>
          <p:bldP spid="24" grpId="0" animBg="1"/>
          <p:bldP spid="34" grpId="0" animBg="1"/>
          <p:bldP spid="35"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点击添加标题文字内容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677194" y="1353344"/>
            <a:ext cx="2851220" cy="2851213"/>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6" name="椭圆 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grpSp>
        <p:nvGrpSpPr>
          <p:cNvPr id="7" name="组合 6"/>
          <p:cNvGrpSpPr/>
          <p:nvPr/>
        </p:nvGrpSpPr>
        <p:grpSpPr>
          <a:xfrm>
            <a:off x="3916485" y="3248318"/>
            <a:ext cx="656312" cy="656311"/>
            <a:chOff x="304800" y="673100"/>
            <a:chExt cx="4000500" cy="4000500"/>
          </a:xfrm>
          <a:effectLst>
            <a:outerShdw blurRad="444500" dist="254000" dir="810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9" name="椭圆 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grpSp>
        <p:nvGrpSpPr>
          <p:cNvPr id="10" name="组合 9"/>
          <p:cNvGrpSpPr/>
          <p:nvPr/>
        </p:nvGrpSpPr>
        <p:grpSpPr>
          <a:xfrm>
            <a:off x="2122202" y="1816204"/>
            <a:ext cx="282390" cy="282389"/>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12" name="椭圆 1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grpSp>
        <p:nvGrpSpPr>
          <p:cNvPr id="13" name="组合 12"/>
          <p:cNvGrpSpPr/>
          <p:nvPr/>
        </p:nvGrpSpPr>
        <p:grpSpPr>
          <a:xfrm>
            <a:off x="3609333" y="4187495"/>
            <a:ext cx="328649" cy="328648"/>
            <a:chOff x="304800" y="673100"/>
            <a:chExt cx="4000500" cy="4000500"/>
          </a:xfrm>
          <a:effectLst>
            <a:outerShdw blurRad="444500" dist="2540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15" name="椭圆 1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grpSp>
        <p:nvGrpSpPr>
          <p:cNvPr id="16" name="组合 15"/>
          <p:cNvGrpSpPr/>
          <p:nvPr/>
        </p:nvGrpSpPr>
        <p:grpSpPr>
          <a:xfrm>
            <a:off x="3265607" y="1245984"/>
            <a:ext cx="343725" cy="343724"/>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18" name="椭圆 1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grpSp>
        <p:nvGrpSpPr>
          <p:cNvPr id="19" name="组合 18"/>
          <p:cNvGrpSpPr/>
          <p:nvPr/>
        </p:nvGrpSpPr>
        <p:grpSpPr>
          <a:xfrm>
            <a:off x="1574266" y="3964404"/>
            <a:ext cx="218415" cy="218414"/>
            <a:chOff x="304800" y="673100"/>
            <a:chExt cx="4000500" cy="4000500"/>
          </a:xfrm>
          <a:effectLst>
            <a:outerShdw blurRad="444500" dist="2540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21" name="椭圆 2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grpSp>
        <p:nvGrpSpPr>
          <p:cNvPr id="22" name="Group 30"/>
          <p:cNvGrpSpPr/>
          <p:nvPr/>
        </p:nvGrpSpPr>
        <p:grpSpPr>
          <a:xfrm>
            <a:off x="2896394" y="2004579"/>
            <a:ext cx="576066" cy="491765"/>
            <a:chOff x="3440113" y="1050925"/>
            <a:chExt cx="390525" cy="333376"/>
          </a:xfrm>
          <a:solidFill>
            <a:schemeClr val="accent1"/>
          </a:solidFill>
        </p:grpSpPr>
        <p:sp>
          <p:nvSpPr>
            <p:cNvPr id="23"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24"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j-ea"/>
                <a:ea typeface="+mj-ea"/>
              </a:endParaRPr>
            </a:p>
          </p:txBody>
        </p:sp>
        <p:sp>
          <p:nvSpPr>
            <p:cNvPr id="25"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26"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27"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28"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grpSp>
      <p:sp>
        <p:nvSpPr>
          <p:cNvPr id="29" name="矩形 1"/>
          <p:cNvSpPr>
            <a:spLocks noChangeArrowheads="1"/>
          </p:cNvSpPr>
          <p:nvPr/>
        </p:nvSpPr>
        <p:spPr bwMode="auto">
          <a:xfrm>
            <a:off x="2394255" y="2570786"/>
            <a:ext cx="156893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900" b="0" dirty="0">
                <a:solidFill>
                  <a:srgbClr val="595959"/>
                </a:solidFill>
                <a:latin typeface="+mj-ea"/>
                <a:ea typeface="+mj-ea"/>
              </a:rPr>
              <a:t>此处添加标题内容点击此处添加内容点击此处添加内容此处添加标题内容点击此处添加内容点击此处添加内容</a:t>
            </a:r>
            <a:endParaRPr lang="zh-CN" altLang="zh-CN" sz="900" b="0" dirty="0">
              <a:solidFill>
                <a:srgbClr val="595959"/>
              </a:solidFill>
              <a:latin typeface="+mj-ea"/>
              <a:ea typeface="+mj-ea"/>
            </a:endParaRPr>
          </a:p>
        </p:txBody>
      </p:sp>
      <p:sp>
        <p:nvSpPr>
          <p:cNvPr id="30" name="TextBox 28"/>
          <p:cNvSpPr txBox="1"/>
          <p:nvPr/>
        </p:nvSpPr>
        <p:spPr>
          <a:xfrm>
            <a:off x="6364510" y="2572544"/>
            <a:ext cx="2743994" cy="400110"/>
          </a:xfrm>
          <a:prstGeom prst="rect">
            <a:avLst/>
          </a:prstGeom>
          <a:noFill/>
        </p:spPr>
        <p:txBody>
          <a:bodyPr wrap="square" rtlCol="0">
            <a:spAutoFit/>
          </a:bodyPr>
          <a:lstStyle/>
          <a:p>
            <a:pPr algn="ctr"/>
            <a:r>
              <a:rPr lang="zh-CN" altLang="en-US" sz="2000" b="0" dirty="0">
                <a:solidFill>
                  <a:schemeClr val="accent1"/>
                </a:solidFill>
                <a:latin typeface="+mj-ea"/>
                <a:ea typeface="+mj-ea"/>
              </a:rPr>
              <a:t>标题内容</a:t>
            </a:r>
          </a:p>
        </p:txBody>
      </p:sp>
      <p:sp>
        <p:nvSpPr>
          <p:cNvPr id="31" name="TextBox 22"/>
          <p:cNvSpPr txBox="1"/>
          <p:nvPr/>
        </p:nvSpPr>
        <p:spPr>
          <a:xfrm>
            <a:off x="5884272" y="3044124"/>
            <a:ext cx="2802528" cy="1340666"/>
          </a:xfrm>
          <a:prstGeom prst="rect">
            <a:avLst/>
          </a:prstGeom>
          <a:noFill/>
        </p:spPr>
        <p:txBody>
          <a:bodyPr wrap="square" lIns="65828" tIns="32914" rIns="65828" bIns="32914"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algn="l" fontAlgn="auto">
              <a:spcBef>
                <a:spcPts val="0"/>
              </a:spcBef>
              <a:defRPr/>
            </a:pPr>
            <a:r>
              <a:rPr kumimoji="0" lang="zh-CN" altLang="en-US" sz="1150" b="0" i="0" u="none" strike="noStrike" kern="0" cap="none" spc="0" normalizeH="0" baseline="0" noProof="1">
                <a:ln>
                  <a:noFill/>
                </a:ln>
                <a:solidFill>
                  <a:schemeClr val="tx1">
                    <a:lumMod val="65000"/>
                    <a:lumOff val="35000"/>
                  </a:schemeClr>
                </a:solidFill>
                <a:effectLst/>
                <a:uLnTx/>
                <a:uFillTx/>
                <a:latin typeface="+mj-ea"/>
                <a:ea typeface="+mj-ea"/>
              </a:rPr>
              <a:t>您的内容打在这里，或者通过复制您的文本后，在此框中选择粘贴，并选择只保留</a:t>
            </a:r>
            <a:r>
              <a:rPr lang="zh-CN" altLang="en-US" sz="1150" b="0" kern="0" noProof="1">
                <a:solidFill>
                  <a:schemeClr val="tx1">
                    <a:lumMod val="65000"/>
                    <a:lumOff val="35000"/>
                  </a:schemeClr>
                </a:solidFill>
                <a:latin typeface="+mj-ea"/>
                <a:ea typeface="+mj-ea"/>
              </a:rPr>
              <a:t>文字您的内容打在这里，或者通过复制您的文本后，在此框中选择粘贴，并选择只保留文字。您的内容打在这里，或者通过复制您的文本后，在此框中选择粘贴</a:t>
            </a:r>
            <a:endParaRPr lang="en-US" altLang="zh-CN" sz="1150" b="0" kern="0" noProof="1">
              <a:solidFill>
                <a:schemeClr val="tx1">
                  <a:lumMod val="65000"/>
                  <a:lumOff val="35000"/>
                </a:schemeClr>
              </a:solidFill>
              <a:latin typeface="+mj-ea"/>
              <a:ea typeface="+mj-ea"/>
            </a:endParaRPr>
          </a:p>
        </p:txBody>
      </p:sp>
      <p:grpSp>
        <p:nvGrpSpPr>
          <p:cNvPr id="32" name="组合 31"/>
          <p:cNvGrpSpPr/>
          <p:nvPr/>
        </p:nvGrpSpPr>
        <p:grpSpPr>
          <a:xfrm>
            <a:off x="4987122" y="1396848"/>
            <a:ext cx="998801" cy="998801"/>
            <a:chOff x="5252030" y="2008764"/>
            <a:chExt cx="809336" cy="809336"/>
          </a:xfrm>
          <a:solidFill>
            <a:schemeClr val="accent1"/>
          </a:solidFill>
        </p:grpSpPr>
        <p:sp>
          <p:nvSpPr>
            <p:cNvPr id="33" name="椭圆 32"/>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sp>
          <p:nvSpPr>
            <p:cNvPr id="34" name="椭圆 33"/>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5" name="组合 34"/>
          <p:cNvGrpSpPr/>
          <p:nvPr/>
        </p:nvGrpSpPr>
        <p:grpSpPr>
          <a:xfrm>
            <a:off x="875349" y="1798908"/>
            <a:ext cx="1146259" cy="1146259"/>
            <a:chOff x="5252030" y="2008764"/>
            <a:chExt cx="809336" cy="809336"/>
          </a:xfrm>
          <a:solidFill>
            <a:schemeClr val="accent3"/>
          </a:solidFill>
        </p:grpSpPr>
        <p:sp>
          <p:nvSpPr>
            <p:cNvPr id="36" name="椭圆 35"/>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sp>
          <p:nvSpPr>
            <p:cNvPr id="37" name="椭圆 36"/>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8" name="组合 37"/>
          <p:cNvGrpSpPr/>
          <p:nvPr/>
        </p:nvGrpSpPr>
        <p:grpSpPr>
          <a:xfrm>
            <a:off x="921970" y="3445825"/>
            <a:ext cx="444479" cy="444479"/>
            <a:chOff x="5252030" y="2008764"/>
            <a:chExt cx="809336" cy="809336"/>
          </a:xfrm>
          <a:solidFill>
            <a:schemeClr val="accent2"/>
          </a:solidFill>
        </p:grpSpPr>
        <p:sp>
          <p:nvSpPr>
            <p:cNvPr id="39" name="椭圆 38"/>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sp>
          <p:nvSpPr>
            <p:cNvPr id="40" name="椭圆 39"/>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41" name="组合 40"/>
          <p:cNvGrpSpPr/>
          <p:nvPr/>
        </p:nvGrpSpPr>
        <p:grpSpPr>
          <a:xfrm>
            <a:off x="1878803" y="3065408"/>
            <a:ext cx="221831" cy="221831"/>
            <a:chOff x="5252030" y="2008764"/>
            <a:chExt cx="809336" cy="809336"/>
          </a:xfrm>
          <a:solidFill>
            <a:schemeClr val="accent1"/>
          </a:solidFill>
        </p:grpSpPr>
        <p:sp>
          <p:nvSpPr>
            <p:cNvPr id="42" name="椭圆 41"/>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sp>
          <p:nvSpPr>
            <p:cNvPr id="43" name="椭圆 42"/>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44" name="组合 43"/>
          <p:cNvGrpSpPr/>
          <p:nvPr/>
        </p:nvGrpSpPr>
        <p:grpSpPr>
          <a:xfrm>
            <a:off x="1698046" y="1478792"/>
            <a:ext cx="221831" cy="221831"/>
            <a:chOff x="5252030" y="2008764"/>
            <a:chExt cx="809336" cy="809336"/>
          </a:xfrm>
          <a:solidFill>
            <a:schemeClr val="accent1"/>
          </a:solidFill>
        </p:grpSpPr>
        <p:sp>
          <p:nvSpPr>
            <p:cNvPr id="45" name="椭圆 44"/>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sp>
          <p:nvSpPr>
            <p:cNvPr id="46" name="椭圆 45"/>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47" name="组合 46"/>
          <p:cNvGrpSpPr/>
          <p:nvPr/>
        </p:nvGrpSpPr>
        <p:grpSpPr>
          <a:xfrm>
            <a:off x="2509792" y="3932667"/>
            <a:ext cx="221831" cy="221831"/>
            <a:chOff x="5252030" y="2008764"/>
            <a:chExt cx="809336" cy="809336"/>
          </a:xfrm>
          <a:solidFill>
            <a:schemeClr val="accent1"/>
          </a:solidFill>
        </p:grpSpPr>
        <p:sp>
          <p:nvSpPr>
            <p:cNvPr id="48" name="椭圆 47"/>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sp>
          <p:nvSpPr>
            <p:cNvPr id="49" name="椭圆 48"/>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50" name="组合 49"/>
          <p:cNvGrpSpPr/>
          <p:nvPr/>
        </p:nvGrpSpPr>
        <p:grpSpPr>
          <a:xfrm>
            <a:off x="2937878" y="3657965"/>
            <a:ext cx="164925" cy="164925"/>
            <a:chOff x="5252030" y="2008764"/>
            <a:chExt cx="809336" cy="809336"/>
          </a:xfrm>
          <a:solidFill>
            <a:schemeClr val="accent1"/>
          </a:solidFill>
        </p:grpSpPr>
        <p:sp>
          <p:nvSpPr>
            <p:cNvPr id="51" name="椭圆 50"/>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sp>
          <p:nvSpPr>
            <p:cNvPr id="52" name="椭圆 51"/>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53" name="组合 52"/>
          <p:cNvGrpSpPr/>
          <p:nvPr/>
        </p:nvGrpSpPr>
        <p:grpSpPr>
          <a:xfrm>
            <a:off x="4128318" y="2043218"/>
            <a:ext cx="444479" cy="444479"/>
            <a:chOff x="5252030" y="2008764"/>
            <a:chExt cx="809336" cy="809336"/>
          </a:xfrm>
          <a:solidFill>
            <a:schemeClr val="accent4"/>
          </a:solidFill>
        </p:grpSpPr>
        <p:sp>
          <p:nvSpPr>
            <p:cNvPr id="54" name="椭圆 53"/>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sp>
          <p:nvSpPr>
            <p:cNvPr id="55" name="椭圆 54"/>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56" name="组合 55"/>
          <p:cNvGrpSpPr/>
          <p:nvPr/>
        </p:nvGrpSpPr>
        <p:grpSpPr>
          <a:xfrm>
            <a:off x="4665401" y="2900106"/>
            <a:ext cx="321721" cy="321721"/>
            <a:chOff x="5252030" y="2008764"/>
            <a:chExt cx="809336" cy="809336"/>
          </a:xfrm>
          <a:solidFill>
            <a:schemeClr val="accent2"/>
          </a:solidFill>
        </p:grpSpPr>
        <p:sp>
          <p:nvSpPr>
            <p:cNvPr id="57" name="椭圆 56"/>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sp>
          <p:nvSpPr>
            <p:cNvPr id="58" name="椭圆 57"/>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59" name="组合 58"/>
          <p:cNvGrpSpPr/>
          <p:nvPr/>
        </p:nvGrpSpPr>
        <p:grpSpPr>
          <a:xfrm>
            <a:off x="4825213" y="2566983"/>
            <a:ext cx="160860" cy="160860"/>
            <a:chOff x="5252030" y="2008764"/>
            <a:chExt cx="809336" cy="809336"/>
          </a:xfrm>
          <a:solidFill>
            <a:schemeClr val="accent2"/>
          </a:solidFill>
        </p:grpSpPr>
        <p:sp>
          <p:nvSpPr>
            <p:cNvPr id="60" name="椭圆 59"/>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sp>
          <p:nvSpPr>
            <p:cNvPr id="61" name="椭圆 60"/>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8000" fill="hold" nodeType="withEffect" p14:presetBounceEnd="52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2000">
                                          <p:cBhvr additive="base">
                                            <p:cTn id="7" dur="350" fill="hold"/>
                                            <p:tgtEl>
                                              <p:spTgt spid="4"/>
                                            </p:tgtEl>
                                            <p:attrNameLst>
                                              <p:attrName>ppt_x</p:attrName>
                                            </p:attrNameLst>
                                          </p:cBhvr>
                                          <p:tavLst>
                                            <p:tav tm="0">
                                              <p:val>
                                                <p:strVal val="#ppt_x"/>
                                              </p:val>
                                            </p:tav>
                                            <p:tav tm="100000">
                                              <p:val>
                                                <p:strVal val="#ppt_x"/>
                                              </p:val>
                                            </p:tav>
                                          </p:tavLst>
                                        </p:anim>
                                        <p:anim calcmode="lin" valueType="num" p14:bounceEnd="52000">
                                          <p:cBhvr additive="base">
                                            <p:cTn id="8" dur="35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3" accel="65000" fill="hold" nodeType="withEffect" p14:presetBounceEnd="55000">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14:bounceEnd="55000">
                                          <p:cBhvr additive="base">
                                            <p:cTn id="11" dur="350" fill="hold"/>
                                            <p:tgtEl>
                                              <p:spTgt spid="32"/>
                                            </p:tgtEl>
                                            <p:attrNameLst>
                                              <p:attrName>ppt_x</p:attrName>
                                            </p:attrNameLst>
                                          </p:cBhvr>
                                          <p:tavLst>
                                            <p:tav tm="0">
                                              <p:val>
                                                <p:strVal val="1+#ppt_w/2"/>
                                              </p:val>
                                            </p:tav>
                                            <p:tav tm="100000">
                                              <p:val>
                                                <p:strVal val="#ppt_x"/>
                                              </p:val>
                                            </p:tav>
                                          </p:tavLst>
                                        </p:anim>
                                        <p:anim calcmode="lin" valueType="num" p14:bounceEnd="55000">
                                          <p:cBhvr additive="base">
                                            <p:cTn id="12" dur="350" fill="hold"/>
                                            <p:tgtEl>
                                              <p:spTgt spid="32"/>
                                            </p:tgtEl>
                                            <p:attrNameLst>
                                              <p:attrName>ppt_y</p:attrName>
                                            </p:attrNameLst>
                                          </p:cBhvr>
                                          <p:tavLst>
                                            <p:tav tm="0">
                                              <p:val>
                                                <p:strVal val="0-#ppt_h/2"/>
                                              </p:val>
                                            </p:tav>
                                            <p:tav tm="100000">
                                              <p:val>
                                                <p:strVal val="#ppt_y"/>
                                              </p:val>
                                            </p:tav>
                                          </p:tavLst>
                                        </p:anim>
                                      </p:childTnLst>
                                    </p:cTn>
                                  </p:par>
                                  <p:par>
                                    <p:cTn id="13" presetID="2" presetClass="entr" presetSubtype="12" accel="65000" fill="hold" nodeType="withEffect" p14:presetBounceEnd="55000">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14:bounceEnd="55000">
                                          <p:cBhvr additive="base">
                                            <p:cTn id="15" dur="350" fill="hold"/>
                                            <p:tgtEl>
                                              <p:spTgt spid="35"/>
                                            </p:tgtEl>
                                            <p:attrNameLst>
                                              <p:attrName>ppt_x</p:attrName>
                                            </p:attrNameLst>
                                          </p:cBhvr>
                                          <p:tavLst>
                                            <p:tav tm="0">
                                              <p:val>
                                                <p:strVal val="0-#ppt_w/2"/>
                                              </p:val>
                                            </p:tav>
                                            <p:tav tm="100000">
                                              <p:val>
                                                <p:strVal val="#ppt_x"/>
                                              </p:val>
                                            </p:tav>
                                          </p:tavLst>
                                        </p:anim>
                                        <p:anim calcmode="lin" valueType="num" p14:bounceEnd="55000">
                                          <p:cBhvr additive="base">
                                            <p:cTn id="16" dur="3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12" accel="65000" fill="hold" nodeType="withEffect" p14:presetBounceEnd="55000">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14:bounceEnd="55000">
                                          <p:cBhvr additive="base">
                                            <p:cTn id="19" dur="350" fill="hold"/>
                                            <p:tgtEl>
                                              <p:spTgt spid="38"/>
                                            </p:tgtEl>
                                            <p:attrNameLst>
                                              <p:attrName>ppt_x</p:attrName>
                                            </p:attrNameLst>
                                          </p:cBhvr>
                                          <p:tavLst>
                                            <p:tav tm="0">
                                              <p:val>
                                                <p:strVal val="0-#ppt_w/2"/>
                                              </p:val>
                                            </p:tav>
                                            <p:tav tm="100000">
                                              <p:val>
                                                <p:strVal val="#ppt_x"/>
                                              </p:val>
                                            </p:tav>
                                          </p:tavLst>
                                        </p:anim>
                                        <p:anim calcmode="lin" valueType="num" p14:bounceEnd="55000">
                                          <p:cBhvr additive="base">
                                            <p:cTn id="20" dur="350" fill="hold"/>
                                            <p:tgtEl>
                                              <p:spTgt spid="38"/>
                                            </p:tgtEl>
                                            <p:attrNameLst>
                                              <p:attrName>ppt_y</p:attrName>
                                            </p:attrNameLst>
                                          </p:cBhvr>
                                          <p:tavLst>
                                            <p:tav tm="0">
                                              <p:val>
                                                <p:strVal val="1+#ppt_h/2"/>
                                              </p:val>
                                            </p:tav>
                                            <p:tav tm="100000">
                                              <p:val>
                                                <p:strVal val="#ppt_y"/>
                                              </p:val>
                                            </p:tav>
                                          </p:tavLst>
                                        </p:anim>
                                      </p:childTnLst>
                                    </p:cTn>
                                  </p:par>
                                  <p:par>
                                    <p:cTn id="21" presetID="2" presetClass="entr" presetSubtype="12" accel="65000" fill="hold" nodeType="withEffect" p14:presetBounceEnd="55000">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14:bounceEnd="55000">
                                          <p:cBhvr additive="base">
                                            <p:cTn id="23" dur="350" fill="hold"/>
                                            <p:tgtEl>
                                              <p:spTgt spid="53"/>
                                            </p:tgtEl>
                                            <p:attrNameLst>
                                              <p:attrName>ppt_x</p:attrName>
                                            </p:attrNameLst>
                                          </p:cBhvr>
                                          <p:tavLst>
                                            <p:tav tm="0">
                                              <p:val>
                                                <p:strVal val="0-#ppt_w/2"/>
                                              </p:val>
                                            </p:tav>
                                            <p:tav tm="100000">
                                              <p:val>
                                                <p:strVal val="#ppt_x"/>
                                              </p:val>
                                            </p:tav>
                                          </p:tavLst>
                                        </p:anim>
                                        <p:anim calcmode="lin" valueType="num" p14:bounceEnd="55000">
                                          <p:cBhvr additive="base">
                                            <p:cTn id="24" dur="350" fill="hold"/>
                                            <p:tgtEl>
                                              <p:spTgt spid="53"/>
                                            </p:tgtEl>
                                            <p:attrNameLst>
                                              <p:attrName>ppt_y</p:attrName>
                                            </p:attrNameLst>
                                          </p:cBhvr>
                                          <p:tavLst>
                                            <p:tav tm="0">
                                              <p:val>
                                                <p:strVal val="1+#ppt_h/2"/>
                                              </p:val>
                                            </p:tav>
                                            <p:tav tm="100000">
                                              <p:val>
                                                <p:strVal val="#ppt_y"/>
                                              </p:val>
                                            </p:tav>
                                          </p:tavLst>
                                        </p:anim>
                                      </p:childTnLst>
                                    </p:cTn>
                                  </p:par>
                                  <p:par>
                                    <p:cTn id="25" presetID="23" presetClass="entr" presetSubtype="52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350" fill="hold"/>
                                            <p:tgtEl>
                                              <p:spTgt spid="7"/>
                                            </p:tgtEl>
                                            <p:attrNameLst>
                                              <p:attrName>ppt_w</p:attrName>
                                            </p:attrNameLst>
                                          </p:cBhvr>
                                          <p:tavLst>
                                            <p:tav tm="0">
                                              <p:val>
                                                <p:fltVal val="0"/>
                                              </p:val>
                                            </p:tav>
                                            <p:tav tm="100000">
                                              <p:val>
                                                <p:strVal val="#ppt_w"/>
                                              </p:val>
                                            </p:tav>
                                          </p:tavLst>
                                        </p:anim>
                                        <p:anim calcmode="lin" valueType="num">
                                          <p:cBhvr>
                                            <p:cTn id="28" dur="350" fill="hold"/>
                                            <p:tgtEl>
                                              <p:spTgt spid="7"/>
                                            </p:tgtEl>
                                            <p:attrNameLst>
                                              <p:attrName>ppt_h</p:attrName>
                                            </p:attrNameLst>
                                          </p:cBhvr>
                                          <p:tavLst>
                                            <p:tav tm="0">
                                              <p:val>
                                                <p:fltVal val="0"/>
                                              </p:val>
                                            </p:tav>
                                            <p:tav tm="100000">
                                              <p:val>
                                                <p:strVal val="#ppt_h"/>
                                              </p:val>
                                            </p:tav>
                                          </p:tavLst>
                                        </p:anim>
                                        <p:anim calcmode="lin" valueType="num">
                                          <p:cBhvr>
                                            <p:cTn id="29" dur="350" fill="hold"/>
                                            <p:tgtEl>
                                              <p:spTgt spid="7"/>
                                            </p:tgtEl>
                                            <p:attrNameLst>
                                              <p:attrName>ppt_x</p:attrName>
                                            </p:attrNameLst>
                                          </p:cBhvr>
                                          <p:tavLst>
                                            <p:tav tm="0">
                                              <p:val>
                                                <p:fltVal val="0.5"/>
                                              </p:val>
                                            </p:tav>
                                            <p:tav tm="100000">
                                              <p:val>
                                                <p:strVal val="#ppt_x"/>
                                              </p:val>
                                            </p:tav>
                                          </p:tavLst>
                                        </p:anim>
                                        <p:anim calcmode="lin" valueType="num">
                                          <p:cBhvr>
                                            <p:cTn id="30" dur="350" fill="hold"/>
                                            <p:tgtEl>
                                              <p:spTgt spid="7"/>
                                            </p:tgtEl>
                                            <p:attrNameLst>
                                              <p:attrName>ppt_y</p:attrName>
                                            </p:attrNameLst>
                                          </p:cBhvr>
                                          <p:tavLst>
                                            <p:tav tm="0">
                                              <p:val>
                                                <p:fltVal val="0.5"/>
                                              </p:val>
                                            </p:tav>
                                            <p:tav tm="100000">
                                              <p:val>
                                                <p:strVal val="#ppt_y"/>
                                              </p:val>
                                            </p:tav>
                                          </p:tavLst>
                                        </p:anim>
                                      </p:childTnLst>
                                    </p:cTn>
                                  </p:par>
                                  <p:par>
                                    <p:cTn id="31" presetID="23" presetClass="entr" presetSubtype="528"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350" fill="hold"/>
                                            <p:tgtEl>
                                              <p:spTgt spid="10"/>
                                            </p:tgtEl>
                                            <p:attrNameLst>
                                              <p:attrName>ppt_w</p:attrName>
                                            </p:attrNameLst>
                                          </p:cBhvr>
                                          <p:tavLst>
                                            <p:tav tm="0">
                                              <p:val>
                                                <p:fltVal val="0"/>
                                              </p:val>
                                            </p:tav>
                                            <p:tav tm="100000">
                                              <p:val>
                                                <p:strVal val="#ppt_w"/>
                                              </p:val>
                                            </p:tav>
                                          </p:tavLst>
                                        </p:anim>
                                        <p:anim calcmode="lin" valueType="num">
                                          <p:cBhvr>
                                            <p:cTn id="34" dur="350" fill="hold"/>
                                            <p:tgtEl>
                                              <p:spTgt spid="10"/>
                                            </p:tgtEl>
                                            <p:attrNameLst>
                                              <p:attrName>ppt_h</p:attrName>
                                            </p:attrNameLst>
                                          </p:cBhvr>
                                          <p:tavLst>
                                            <p:tav tm="0">
                                              <p:val>
                                                <p:fltVal val="0"/>
                                              </p:val>
                                            </p:tav>
                                            <p:tav tm="100000">
                                              <p:val>
                                                <p:strVal val="#ppt_h"/>
                                              </p:val>
                                            </p:tav>
                                          </p:tavLst>
                                        </p:anim>
                                        <p:anim calcmode="lin" valueType="num">
                                          <p:cBhvr>
                                            <p:cTn id="35" dur="350" fill="hold"/>
                                            <p:tgtEl>
                                              <p:spTgt spid="10"/>
                                            </p:tgtEl>
                                            <p:attrNameLst>
                                              <p:attrName>ppt_x</p:attrName>
                                            </p:attrNameLst>
                                          </p:cBhvr>
                                          <p:tavLst>
                                            <p:tav tm="0">
                                              <p:val>
                                                <p:fltVal val="0.5"/>
                                              </p:val>
                                            </p:tav>
                                            <p:tav tm="100000">
                                              <p:val>
                                                <p:strVal val="#ppt_x"/>
                                              </p:val>
                                            </p:tav>
                                          </p:tavLst>
                                        </p:anim>
                                        <p:anim calcmode="lin" valueType="num">
                                          <p:cBhvr>
                                            <p:cTn id="36" dur="350" fill="hold"/>
                                            <p:tgtEl>
                                              <p:spTgt spid="10"/>
                                            </p:tgtEl>
                                            <p:attrNameLst>
                                              <p:attrName>ppt_y</p:attrName>
                                            </p:attrNameLst>
                                          </p:cBhvr>
                                          <p:tavLst>
                                            <p:tav tm="0">
                                              <p:val>
                                                <p:fltVal val="0.5"/>
                                              </p:val>
                                            </p:tav>
                                            <p:tav tm="100000">
                                              <p:val>
                                                <p:strVal val="#ppt_y"/>
                                              </p:val>
                                            </p:tav>
                                          </p:tavLst>
                                        </p:anim>
                                      </p:childTnLst>
                                    </p:cTn>
                                  </p:par>
                                  <p:par>
                                    <p:cTn id="37" presetID="2" presetClass="entr" presetSubtype="3" accel="65000" fill="hold" nodeType="withEffect" p14:presetBounceEnd="55000">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14:bounceEnd="55000">
                                          <p:cBhvr additive="base">
                                            <p:cTn id="39" dur="350" fill="hold"/>
                                            <p:tgtEl>
                                              <p:spTgt spid="50"/>
                                            </p:tgtEl>
                                            <p:attrNameLst>
                                              <p:attrName>ppt_x</p:attrName>
                                            </p:attrNameLst>
                                          </p:cBhvr>
                                          <p:tavLst>
                                            <p:tav tm="0">
                                              <p:val>
                                                <p:strVal val="1+#ppt_w/2"/>
                                              </p:val>
                                            </p:tav>
                                            <p:tav tm="100000">
                                              <p:val>
                                                <p:strVal val="#ppt_x"/>
                                              </p:val>
                                            </p:tav>
                                          </p:tavLst>
                                        </p:anim>
                                        <p:anim calcmode="lin" valueType="num" p14:bounceEnd="55000">
                                          <p:cBhvr additive="base">
                                            <p:cTn id="40" dur="350" fill="hold"/>
                                            <p:tgtEl>
                                              <p:spTgt spid="50"/>
                                            </p:tgtEl>
                                            <p:attrNameLst>
                                              <p:attrName>ppt_y</p:attrName>
                                            </p:attrNameLst>
                                          </p:cBhvr>
                                          <p:tavLst>
                                            <p:tav tm="0">
                                              <p:val>
                                                <p:strVal val="0-#ppt_h/2"/>
                                              </p:val>
                                            </p:tav>
                                            <p:tav tm="100000">
                                              <p:val>
                                                <p:strVal val="#ppt_y"/>
                                              </p:val>
                                            </p:tav>
                                          </p:tavLst>
                                        </p:anim>
                                      </p:childTnLst>
                                    </p:cTn>
                                  </p:par>
                                  <p:par>
                                    <p:cTn id="41" presetID="2" presetClass="entr" presetSubtype="3" accel="65000" fill="hold" nodeType="withEffect" p14:presetBounceEnd="55000">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14:bounceEnd="55000">
                                          <p:cBhvr additive="base">
                                            <p:cTn id="43" dur="350" fill="hold"/>
                                            <p:tgtEl>
                                              <p:spTgt spid="47"/>
                                            </p:tgtEl>
                                            <p:attrNameLst>
                                              <p:attrName>ppt_x</p:attrName>
                                            </p:attrNameLst>
                                          </p:cBhvr>
                                          <p:tavLst>
                                            <p:tav tm="0">
                                              <p:val>
                                                <p:strVal val="1+#ppt_w/2"/>
                                              </p:val>
                                            </p:tav>
                                            <p:tav tm="100000">
                                              <p:val>
                                                <p:strVal val="#ppt_x"/>
                                              </p:val>
                                            </p:tav>
                                          </p:tavLst>
                                        </p:anim>
                                        <p:anim calcmode="lin" valueType="num" p14:bounceEnd="55000">
                                          <p:cBhvr additive="base">
                                            <p:cTn id="44" dur="350" fill="hold"/>
                                            <p:tgtEl>
                                              <p:spTgt spid="47"/>
                                            </p:tgtEl>
                                            <p:attrNameLst>
                                              <p:attrName>ppt_y</p:attrName>
                                            </p:attrNameLst>
                                          </p:cBhvr>
                                          <p:tavLst>
                                            <p:tav tm="0">
                                              <p:val>
                                                <p:strVal val="0-#ppt_h/2"/>
                                              </p:val>
                                            </p:tav>
                                            <p:tav tm="100000">
                                              <p:val>
                                                <p:strVal val="#ppt_y"/>
                                              </p:val>
                                            </p:tav>
                                          </p:tavLst>
                                        </p:anim>
                                      </p:childTnLst>
                                    </p:cTn>
                                  </p:par>
                                  <p:par>
                                    <p:cTn id="45" presetID="23" presetClass="entr" presetSubtype="528"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350" fill="hold"/>
                                            <p:tgtEl>
                                              <p:spTgt spid="13"/>
                                            </p:tgtEl>
                                            <p:attrNameLst>
                                              <p:attrName>ppt_w</p:attrName>
                                            </p:attrNameLst>
                                          </p:cBhvr>
                                          <p:tavLst>
                                            <p:tav tm="0">
                                              <p:val>
                                                <p:fltVal val="0"/>
                                              </p:val>
                                            </p:tav>
                                            <p:tav tm="100000">
                                              <p:val>
                                                <p:strVal val="#ppt_w"/>
                                              </p:val>
                                            </p:tav>
                                          </p:tavLst>
                                        </p:anim>
                                        <p:anim calcmode="lin" valueType="num">
                                          <p:cBhvr>
                                            <p:cTn id="48" dur="350" fill="hold"/>
                                            <p:tgtEl>
                                              <p:spTgt spid="13"/>
                                            </p:tgtEl>
                                            <p:attrNameLst>
                                              <p:attrName>ppt_h</p:attrName>
                                            </p:attrNameLst>
                                          </p:cBhvr>
                                          <p:tavLst>
                                            <p:tav tm="0">
                                              <p:val>
                                                <p:fltVal val="0"/>
                                              </p:val>
                                            </p:tav>
                                            <p:tav tm="100000">
                                              <p:val>
                                                <p:strVal val="#ppt_h"/>
                                              </p:val>
                                            </p:tav>
                                          </p:tavLst>
                                        </p:anim>
                                        <p:anim calcmode="lin" valueType="num">
                                          <p:cBhvr>
                                            <p:cTn id="49" dur="350" fill="hold"/>
                                            <p:tgtEl>
                                              <p:spTgt spid="13"/>
                                            </p:tgtEl>
                                            <p:attrNameLst>
                                              <p:attrName>ppt_x</p:attrName>
                                            </p:attrNameLst>
                                          </p:cBhvr>
                                          <p:tavLst>
                                            <p:tav tm="0">
                                              <p:val>
                                                <p:fltVal val="0.5"/>
                                              </p:val>
                                            </p:tav>
                                            <p:tav tm="100000">
                                              <p:val>
                                                <p:strVal val="#ppt_x"/>
                                              </p:val>
                                            </p:tav>
                                          </p:tavLst>
                                        </p:anim>
                                        <p:anim calcmode="lin" valueType="num">
                                          <p:cBhvr>
                                            <p:cTn id="50" dur="350" fill="hold"/>
                                            <p:tgtEl>
                                              <p:spTgt spid="13"/>
                                            </p:tgtEl>
                                            <p:attrNameLst>
                                              <p:attrName>ppt_y</p:attrName>
                                            </p:attrNameLst>
                                          </p:cBhvr>
                                          <p:tavLst>
                                            <p:tav tm="0">
                                              <p:val>
                                                <p:fltVal val="0.5"/>
                                              </p:val>
                                            </p:tav>
                                            <p:tav tm="100000">
                                              <p:val>
                                                <p:strVal val="#ppt_y"/>
                                              </p:val>
                                            </p:tav>
                                          </p:tavLst>
                                        </p:anim>
                                      </p:childTnLst>
                                    </p:cTn>
                                  </p:par>
                                  <p:par>
                                    <p:cTn id="51" presetID="2" presetClass="entr" presetSubtype="12" accel="65000" fill="hold" nodeType="withEffect" p14:presetBounceEnd="55000">
                                      <p:stCondLst>
                                        <p:cond delay="0"/>
                                      </p:stCondLst>
                                      <p:childTnLst>
                                        <p:set>
                                          <p:cBhvr>
                                            <p:cTn id="52" dur="1" fill="hold">
                                              <p:stCondLst>
                                                <p:cond delay="0"/>
                                              </p:stCondLst>
                                            </p:cTn>
                                            <p:tgtEl>
                                              <p:spTgt spid="59"/>
                                            </p:tgtEl>
                                            <p:attrNameLst>
                                              <p:attrName>style.visibility</p:attrName>
                                            </p:attrNameLst>
                                          </p:cBhvr>
                                          <p:to>
                                            <p:strVal val="visible"/>
                                          </p:to>
                                        </p:set>
                                        <p:anim calcmode="lin" valueType="num" p14:bounceEnd="55000">
                                          <p:cBhvr additive="base">
                                            <p:cTn id="53" dur="350" fill="hold"/>
                                            <p:tgtEl>
                                              <p:spTgt spid="59"/>
                                            </p:tgtEl>
                                            <p:attrNameLst>
                                              <p:attrName>ppt_x</p:attrName>
                                            </p:attrNameLst>
                                          </p:cBhvr>
                                          <p:tavLst>
                                            <p:tav tm="0">
                                              <p:val>
                                                <p:strVal val="0-#ppt_w/2"/>
                                              </p:val>
                                            </p:tav>
                                            <p:tav tm="100000">
                                              <p:val>
                                                <p:strVal val="#ppt_x"/>
                                              </p:val>
                                            </p:tav>
                                          </p:tavLst>
                                        </p:anim>
                                        <p:anim calcmode="lin" valueType="num" p14:bounceEnd="55000">
                                          <p:cBhvr additive="base">
                                            <p:cTn id="54" dur="350" fill="hold"/>
                                            <p:tgtEl>
                                              <p:spTgt spid="59"/>
                                            </p:tgtEl>
                                            <p:attrNameLst>
                                              <p:attrName>ppt_y</p:attrName>
                                            </p:attrNameLst>
                                          </p:cBhvr>
                                          <p:tavLst>
                                            <p:tav tm="0">
                                              <p:val>
                                                <p:strVal val="1+#ppt_h/2"/>
                                              </p:val>
                                            </p:tav>
                                            <p:tav tm="100000">
                                              <p:val>
                                                <p:strVal val="#ppt_y"/>
                                              </p:val>
                                            </p:tav>
                                          </p:tavLst>
                                        </p:anim>
                                      </p:childTnLst>
                                    </p:cTn>
                                  </p:par>
                                  <p:par>
                                    <p:cTn id="55" presetID="2" presetClass="entr" presetSubtype="12" accel="65000" fill="hold" nodeType="withEffect" p14:presetBounceEnd="55000">
                                      <p:stCondLst>
                                        <p:cond delay="0"/>
                                      </p:stCondLst>
                                      <p:childTnLst>
                                        <p:set>
                                          <p:cBhvr>
                                            <p:cTn id="56" dur="1" fill="hold">
                                              <p:stCondLst>
                                                <p:cond delay="0"/>
                                              </p:stCondLst>
                                            </p:cTn>
                                            <p:tgtEl>
                                              <p:spTgt spid="56"/>
                                            </p:tgtEl>
                                            <p:attrNameLst>
                                              <p:attrName>style.visibility</p:attrName>
                                            </p:attrNameLst>
                                          </p:cBhvr>
                                          <p:to>
                                            <p:strVal val="visible"/>
                                          </p:to>
                                        </p:set>
                                        <p:anim calcmode="lin" valueType="num" p14:bounceEnd="55000">
                                          <p:cBhvr additive="base">
                                            <p:cTn id="57" dur="350" fill="hold"/>
                                            <p:tgtEl>
                                              <p:spTgt spid="56"/>
                                            </p:tgtEl>
                                            <p:attrNameLst>
                                              <p:attrName>ppt_x</p:attrName>
                                            </p:attrNameLst>
                                          </p:cBhvr>
                                          <p:tavLst>
                                            <p:tav tm="0">
                                              <p:val>
                                                <p:strVal val="0-#ppt_w/2"/>
                                              </p:val>
                                            </p:tav>
                                            <p:tav tm="100000">
                                              <p:val>
                                                <p:strVal val="#ppt_x"/>
                                              </p:val>
                                            </p:tav>
                                          </p:tavLst>
                                        </p:anim>
                                        <p:anim calcmode="lin" valueType="num" p14:bounceEnd="55000">
                                          <p:cBhvr additive="base">
                                            <p:cTn id="58" dur="350" fill="hold"/>
                                            <p:tgtEl>
                                              <p:spTgt spid="56"/>
                                            </p:tgtEl>
                                            <p:attrNameLst>
                                              <p:attrName>ppt_y</p:attrName>
                                            </p:attrNameLst>
                                          </p:cBhvr>
                                          <p:tavLst>
                                            <p:tav tm="0">
                                              <p:val>
                                                <p:strVal val="1+#ppt_h/2"/>
                                              </p:val>
                                            </p:tav>
                                            <p:tav tm="100000">
                                              <p:val>
                                                <p:strVal val="#ppt_y"/>
                                              </p:val>
                                            </p:tav>
                                          </p:tavLst>
                                        </p:anim>
                                      </p:childTnLst>
                                    </p:cTn>
                                  </p:par>
                                  <p:par>
                                    <p:cTn id="59" presetID="23" presetClass="entr" presetSubtype="528"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p:cTn id="61" dur="350" fill="hold"/>
                                            <p:tgtEl>
                                              <p:spTgt spid="16"/>
                                            </p:tgtEl>
                                            <p:attrNameLst>
                                              <p:attrName>ppt_w</p:attrName>
                                            </p:attrNameLst>
                                          </p:cBhvr>
                                          <p:tavLst>
                                            <p:tav tm="0">
                                              <p:val>
                                                <p:fltVal val="0"/>
                                              </p:val>
                                            </p:tav>
                                            <p:tav tm="100000">
                                              <p:val>
                                                <p:strVal val="#ppt_w"/>
                                              </p:val>
                                            </p:tav>
                                          </p:tavLst>
                                        </p:anim>
                                        <p:anim calcmode="lin" valueType="num">
                                          <p:cBhvr>
                                            <p:cTn id="62" dur="350" fill="hold"/>
                                            <p:tgtEl>
                                              <p:spTgt spid="16"/>
                                            </p:tgtEl>
                                            <p:attrNameLst>
                                              <p:attrName>ppt_h</p:attrName>
                                            </p:attrNameLst>
                                          </p:cBhvr>
                                          <p:tavLst>
                                            <p:tav tm="0">
                                              <p:val>
                                                <p:fltVal val="0"/>
                                              </p:val>
                                            </p:tav>
                                            <p:tav tm="100000">
                                              <p:val>
                                                <p:strVal val="#ppt_h"/>
                                              </p:val>
                                            </p:tav>
                                          </p:tavLst>
                                        </p:anim>
                                        <p:anim calcmode="lin" valueType="num">
                                          <p:cBhvr>
                                            <p:cTn id="63" dur="350" fill="hold"/>
                                            <p:tgtEl>
                                              <p:spTgt spid="16"/>
                                            </p:tgtEl>
                                            <p:attrNameLst>
                                              <p:attrName>ppt_x</p:attrName>
                                            </p:attrNameLst>
                                          </p:cBhvr>
                                          <p:tavLst>
                                            <p:tav tm="0">
                                              <p:val>
                                                <p:fltVal val="0.5"/>
                                              </p:val>
                                            </p:tav>
                                            <p:tav tm="100000">
                                              <p:val>
                                                <p:strVal val="#ppt_x"/>
                                              </p:val>
                                            </p:tav>
                                          </p:tavLst>
                                        </p:anim>
                                        <p:anim calcmode="lin" valueType="num">
                                          <p:cBhvr>
                                            <p:cTn id="64" dur="350" fill="hold"/>
                                            <p:tgtEl>
                                              <p:spTgt spid="16"/>
                                            </p:tgtEl>
                                            <p:attrNameLst>
                                              <p:attrName>ppt_y</p:attrName>
                                            </p:attrNameLst>
                                          </p:cBhvr>
                                          <p:tavLst>
                                            <p:tav tm="0">
                                              <p:val>
                                                <p:fltVal val="0.5"/>
                                              </p:val>
                                            </p:tav>
                                            <p:tav tm="100000">
                                              <p:val>
                                                <p:strVal val="#ppt_y"/>
                                              </p:val>
                                            </p:tav>
                                          </p:tavLst>
                                        </p:anim>
                                      </p:childTnLst>
                                    </p:cTn>
                                  </p:par>
                                  <p:par>
                                    <p:cTn id="65" presetID="2" presetClass="entr" presetSubtype="12" accel="65000" fill="hold" nodeType="withEffect" p14:presetBounceEnd="55000">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14:bounceEnd="55000">
                                          <p:cBhvr additive="base">
                                            <p:cTn id="67" dur="350" fill="hold"/>
                                            <p:tgtEl>
                                              <p:spTgt spid="44"/>
                                            </p:tgtEl>
                                            <p:attrNameLst>
                                              <p:attrName>ppt_x</p:attrName>
                                            </p:attrNameLst>
                                          </p:cBhvr>
                                          <p:tavLst>
                                            <p:tav tm="0">
                                              <p:val>
                                                <p:strVal val="0-#ppt_w/2"/>
                                              </p:val>
                                            </p:tav>
                                            <p:tav tm="100000">
                                              <p:val>
                                                <p:strVal val="#ppt_x"/>
                                              </p:val>
                                            </p:tav>
                                          </p:tavLst>
                                        </p:anim>
                                        <p:anim calcmode="lin" valueType="num" p14:bounceEnd="55000">
                                          <p:cBhvr additive="base">
                                            <p:cTn id="68" dur="350" fill="hold"/>
                                            <p:tgtEl>
                                              <p:spTgt spid="44"/>
                                            </p:tgtEl>
                                            <p:attrNameLst>
                                              <p:attrName>ppt_y</p:attrName>
                                            </p:attrNameLst>
                                          </p:cBhvr>
                                          <p:tavLst>
                                            <p:tav tm="0">
                                              <p:val>
                                                <p:strVal val="1+#ppt_h/2"/>
                                              </p:val>
                                            </p:tav>
                                            <p:tav tm="100000">
                                              <p:val>
                                                <p:strVal val="#ppt_y"/>
                                              </p:val>
                                            </p:tav>
                                          </p:tavLst>
                                        </p:anim>
                                      </p:childTnLst>
                                    </p:cTn>
                                  </p:par>
                                  <p:par>
                                    <p:cTn id="69" presetID="23" presetClass="entr" presetSubtype="528"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p:cTn id="71" dur="350" fill="hold"/>
                                            <p:tgtEl>
                                              <p:spTgt spid="19"/>
                                            </p:tgtEl>
                                            <p:attrNameLst>
                                              <p:attrName>ppt_w</p:attrName>
                                            </p:attrNameLst>
                                          </p:cBhvr>
                                          <p:tavLst>
                                            <p:tav tm="0">
                                              <p:val>
                                                <p:fltVal val="0"/>
                                              </p:val>
                                            </p:tav>
                                            <p:tav tm="100000">
                                              <p:val>
                                                <p:strVal val="#ppt_w"/>
                                              </p:val>
                                            </p:tav>
                                          </p:tavLst>
                                        </p:anim>
                                        <p:anim calcmode="lin" valueType="num">
                                          <p:cBhvr>
                                            <p:cTn id="72" dur="350" fill="hold"/>
                                            <p:tgtEl>
                                              <p:spTgt spid="19"/>
                                            </p:tgtEl>
                                            <p:attrNameLst>
                                              <p:attrName>ppt_h</p:attrName>
                                            </p:attrNameLst>
                                          </p:cBhvr>
                                          <p:tavLst>
                                            <p:tav tm="0">
                                              <p:val>
                                                <p:fltVal val="0"/>
                                              </p:val>
                                            </p:tav>
                                            <p:tav tm="100000">
                                              <p:val>
                                                <p:strVal val="#ppt_h"/>
                                              </p:val>
                                            </p:tav>
                                          </p:tavLst>
                                        </p:anim>
                                        <p:anim calcmode="lin" valueType="num">
                                          <p:cBhvr>
                                            <p:cTn id="73" dur="350" fill="hold"/>
                                            <p:tgtEl>
                                              <p:spTgt spid="19"/>
                                            </p:tgtEl>
                                            <p:attrNameLst>
                                              <p:attrName>ppt_x</p:attrName>
                                            </p:attrNameLst>
                                          </p:cBhvr>
                                          <p:tavLst>
                                            <p:tav tm="0">
                                              <p:val>
                                                <p:fltVal val="0.5"/>
                                              </p:val>
                                            </p:tav>
                                            <p:tav tm="100000">
                                              <p:val>
                                                <p:strVal val="#ppt_x"/>
                                              </p:val>
                                            </p:tav>
                                          </p:tavLst>
                                        </p:anim>
                                        <p:anim calcmode="lin" valueType="num">
                                          <p:cBhvr>
                                            <p:cTn id="74" dur="350" fill="hold"/>
                                            <p:tgtEl>
                                              <p:spTgt spid="19"/>
                                            </p:tgtEl>
                                            <p:attrNameLst>
                                              <p:attrName>ppt_y</p:attrName>
                                            </p:attrNameLst>
                                          </p:cBhvr>
                                          <p:tavLst>
                                            <p:tav tm="0">
                                              <p:val>
                                                <p:fltVal val="0.5"/>
                                              </p:val>
                                            </p:tav>
                                            <p:tav tm="100000">
                                              <p:val>
                                                <p:strVal val="#ppt_y"/>
                                              </p:val>
                                            </p:tav>
                                          </p:tavLst>
                                        </p:anim>
                                      </p:childTnLst>
                                    </p:cTn>
                                  </p:par>
                                  <p:par>
                                    <p:cTn id="75" presetID="2" presetClass="entr" presetSubtype="3" accel="65000" fill="hold" nodeType="withEffect" p14:presetBounceEnd="55000">
                                      <p:stCondLst>
                                        <p:cond delay="0"/>
                                      </p:stCondLst>
                                      <p:childTnLst>
                                        <p:set>
                                          <p:cBhvr>
                                            <p:cTn id="76" dur="1" fill="hold">
                                              <p:stCondLst>
                                                <p:cond delay="0"/>
                                              </p:stCondLst>
                                            </p:cTn>
                                            <p:tgtEl>
                                              <p:spTgt spid="41"/>
                                            </p:tgtEl>
                                            <p:attrNameLst>
                                              <p:attrName>style.visibility</p:attrName>
                                            </p:attrNameLst>
                                          </p:cBhvr>
                                          <p:to>
                                            <p:strVal val="visible"/>
                                          </p:to>
                                        </p:set>
                                        <p:anim calcmode="lin" valueType="num" p14:bounceEnd="55000">
                                          <p:cBhvr additive="base">
                                            <p:cTn id="77" dur="350" fill="hold"/>
                                            <p:tgtEl>
                                              <p:spTgt spid="41"/>
                                            </p:tgtEl>
                                            <p:attrNameLst>
                                              <p:attrName>ppt_x</p:attrName>
                                            </p:attrNameLst>
                                          </p:cBhvr>
                                          <p:tavLst>
                                            <p:tav tm="0">
                                              <p:val>
                                                <p:strVal val="1+#ppt_w/2"/>
                                              </p:val>
                                            </p:tav>
                                            <p:tav tm="100000">
                                              <p:val>
                                                <p:strVal val="#ppt_x"/>
                                              </p:val>
                                            </p:tav>
                                          </p:tavLst>
                                        </p:anim>
                                        <p:anim calcmode="lin" valueType="num" p14:bounceEnd="55000">
                                          <p:cBhvr additive="base">
                                            <p:cTn id="78" dur="350" fill="hold"/>
                                            <p:tgtEl>
                                              <p:spTgt spid="41"/>
                                            </p:tgtEl>
                                            <p:attrNameLst>
                                              <p:attrName>ppt_y</p:attrName>
                                            </p:attrNameLst>
                                          </p:cBhvr>
                                          <p:tavLst>
                                            <p:tav tm="0">
                                              <p:val>
                                                <p:strVal val="0-#ppt_h/2"/>
                                              </p:val>
                                            </p:tav>
                                            <p:tav tm="100000">
                                              <p:val>
                                                <p:strVal val="#ppt_y"/>
                                              </p:val>
                                            </p:tav>
                                          </p:tavLst>
                                        </p:anim>
                                      </p:childTnLst>
                                    </p:cTn>
                                  </p:par>
                                </p:childTnLst>
                              </p:cTn>
                            </p:par>
                            <p:par>
                              <p:cTn id="79" fill="hold">
                                <p:stCondLst>
                                  <p:cond delay="350"/>
                                </p:stCondLst>
                                <p:childTnLst>
                                  <p:par>
                                    <p:cTn id="80" presetID="42" presetClass="entr" presetSubtype="0" fill="hold" nodeType="after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350"/>
                                            <p:tgtEl>
                                              <p:spTgt spid="22"/>
                                            </p:tgtEl>
                                          </p:cBhvr>
                                        </p:animEffect>
                                        <p:anim calcmode="lin" valueType="num">
                                          <p:cBhvr>
                                            <p:cTn id="83" dur="350" fill="hold"/>
                                            <p:tgtEl>
                                              <p:spTgt spid="22"/>
                                            </p:tgtEl>
                                            <p:attrNameLst>
                                              <p:attrName>ppt_x</p:attrName>
                                            </p:attrNameLst>
                                          </p:cBhvr>
                                          <p:tavLst>
                                            <p:tav tm="0">
                                              <p:val>
                                                <p:strVal val="#ppt_x"/>
                                              </p:val>
                                            </p:tav>
                                            <p:tav tm="100000">
                                              <p:val>
                                                <p:strVal val="#ppt_x"/>
                                              </p:val>
                                            </p:tav>
                                          </p:tavLst>
                                        </p:anim>
                                        <p:anim calcmode="lin" valueType="num">
                                          <p:cBhvr>
                                            <p:cTn id="84" dur="350" fill="hold"/>
                                            <p:tgtEl>
                                              <p:spTgt spid="22"/>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350"/>
                                            <p:tgtEl>
                                              <p:spTgt spid="29"/>
                                            </p:tgtEl>
                                          </p:cBhvr>
                                        </p:animEffect>
                                        <p:anim calcmode="lin" valueType="num">
                                          <p:cBhvr>
                                            <p:cTn id="88" dur="350" fill="hold"/>
                                            <p:tgtEl>
                                              <p:spTgt spid="29"/>
                                            </p:tgtEl>
                                            <p:attrNameLst>
                                              <p:attrName>ppt_x</p:attrName>
                                            </p:attrNameLst>
                                          </p:cBhvr>
                                          <p:tavLst>
                                            <p:tav tm="0">
                                              <p:val>
                                                <p:strVal val="#ppt_x"/>
                                              </p:val>
                                            </p:tav>
                                            <p:tav tm="100000">
                                              <p:val>
                                                <p:strVal val="#ppt_x"/>
                                              </p:val>
                                            </p:tav>
                                          </p:tavLst>
                                        </p:anim>
                                        <p:anim calcmode="lin" valueType="num">
                                          <p:cBhvr>
                                            <p:cTn id="89" dur="350" fill="hold"/>
                                            <p:tgtEl>
                                              <p:spTgt spid="29"/>
                                            </p:tgtEl>
                                            <p:attrNameLst>
                                              <p:attrName>ppt_y</p:attrName>
                                            </p:attrNameLst>
                                          </p:cBhvr>
                                          <p:tavLst>
                                            <p:tav tm="0">
                                              <p:val>
                                                <p:strVal val="#ppt_y-.1"/>
                                              </p:val>
                                            </p:tav>
                                            <p:tav tm="100000">
                                              <p:val>
                                                <p:strVal val="#ppt_y"/>
                                              </p:val>
                                            </p:tav>
                                          </p:tavLst>
                                        </p:anim>
                                      </p:childTnLst>
                                    </p:cTn>
                                  </p:par>
                                </p:childTnLst>
                              </p:cTn>
                            </p:par>
                            <p:par>
                              <p:cTn id="90" fill="hold">
                                <p:stCondLst>
                                  <p:cond delay="700"/>
                                </p:stCondLst>
                                <p:childTnLst>
                                  <p:par>
                                    <p:cTn id="91" presetID="42" presetClass="entr" presetSubtype="0"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350"/>
                                            <p:tgtEl>
                                              <p:spTgt spid="30"/>
                                            </p:tgtEl>
                                          </p:cBhvr>
                                        </p:animEffect>
                                        <p:anim calcmode="lin" valueType="num">
                                          <p:cBhvr>
                                            <p:cTn id="94" dur="350" fill="hold"/>
                                            <p:tgtEl>
                                              <p:spTgt spid="30"/>
                                            </p:tgtEl>
                                            <p:attrNameLst>
                                              <p:attrName>ppt_x</p:attrName>
                                            </p:attrNameLst>
                                          </p:cBhvr>
                                          <p:tavLst>
                                            <p:tav tm="0">
                                              <p:val>
                                                <p:strVal val="#ppt_x"/>
                                              </p:val>
                                            </p:tav>
                                            <p:tav tm="100000">
                                              <p:val>
                                                <p:strVal val="#ppt_x"/>
                                              </p:val>
                                            </p:tav>
                                          </p:tavLst>
                                        </p:anim>
                                        <p:anim calcmode="lin" valueType="num">
                                          <p:cBhvr>
                                            <p:cTn id="95" dur="350" fill="hold"/>
                                            <p:tgtEl>
                                              <p:spTgt spid="30"/>
                                            </p:tgtEl>
                                            <p:attrNameLst>
                                              <p:attrName>ppt_y</p:attrName>
                                            </p:attrNameLst>
                                          </p:cBhvr>
                                          <p:tavLst>
                                            <p:tav tm="0">
                                              <p:val>
                                                <p:strVal val="#ppt_y+.1"/>
                                              </p:val>
                                            </p:tav>
                                            <p:tav tm="100000">
                                              <p:val>
                                                <p:strVal val="#ppt_y"/>
                                              </p:val>
                                            </p:tav>
                                          </p:tavLst>
                                        </p:anim>
                                      </p:childTnLst>
                                    </p:cTn>
                                  </p:par>
                                </p:childTnLst>
                              </p:cTn>
                            </p:par>
                            <p:par>
                              <p:cTn id="96" fill="hold">
                                <p:stCondLst>
                                  <p:cond delay="1050"/>
                                </p:stCondLst>
                                <p:childTnLst>
                                  <p:par>
                                    <p:cTn id="97" presetID="16" presetClass="entr" presetSubtype="21" fill="hold" grpId="0" nodeType="after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barn(inVertical)">
                                          <p:cBhvr>
                                            <p:cTn id="99" dur="3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8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50" fill="hold"/>
                                            <p:tgtEl>
                                              <p:spTgt spid="4"/>
                                            </p:tgtEl>
                                            <p:attrNameLst>
                                              <p:attrName>ppt_x</p:attrName>
                                            </p:attrNameLst>
                                          </p:cBhvr>
                                          <p:tavLst>
                                            <p:tav tm="0">
                                              <p:val>
                                                <p:strVal val="#ppt_x"/>
                                              </p:val>
                                            </p:tav>
                                            <p:tav tm="100000">
                                              <p:val>
                                                <p:strVal val="#ppt_x"/>
                                              </p:val>
                                            </p:tav>
                                          </p:tavLst>
                                        </p:anim>
                                        <p:anim calcmode="lin" valueType="num">
                                          <p:cBhvr additive="base">
                                            <p:cTn id="8" dur="35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3" accel="6500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350" fill="hold"/>
                                            <p:tgtEl>
                                              <p:spTgt spid="32"/>
                                            </p:tgtEl>
                                            <p:attrNameLst>
                                              <p:attrName>ppt_x</p:attrName>
                                            </p:attrNameLst>
                                          </p:cBhvr>
                                          <p:tavLst>
                                            <p:tav tm="0">
                                              <p:val>
                                                <p:strVal val="1+#ppt_w/2"/>
                                              </p:val>
                                            </p:tav>
                                            <p:tav tm="100000">
                                              <p:val>
                                                <p:strVal val="#ppt_x"/>
                                              </p:val>
                                            </p:tav>
                                          </p:tavLst>
                                        </p:anim>
                                        <p:anim calcmode="lin" valueType="num">
                                          <p:cBhvr additive="base">
                                            <p:cTn id="12" dur="350" fill="hold"/>
                                            <p:tgtEl>
                                              <p:spTgt spid="32"/>
                                            </p:tgtEl>
                                            <p:attrNameLst>
                                              <p:attrName>ppt_y</p:attrName>
                                            </p:attrNameLst>
                                          </p:cBhvr>
                                          <p:tavLst>
                                            <p:tav tm="0">
                                              <p:val>
                                                <p:strVal val="0-#ppt_h/2"/>
                                              </p:val>
                                            </p:tav>
                                            <p:tav tm="100000">
                                              <p:val>
                                                <p:strVal val="#ppt_y"/>
                                              </p:val>
                                            </p:tav>
                                          </p:tavLst>
                                        </p:anim>
                                      </p:childTnLst>
                                    </p:cTn>
                                  </p:par>
                                  <p:par>
                                    <p:cTn id="13" presetID="2" presetClass="entr" presetSubtype="12" accel="6500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350" fill="hold"/>
                                            <p:tgtEl>
                                              <p:spTgt spid="35"/>
                                            </p:tgtEl>
                                            <p:attrNameLst>
                                              <p:attrName>ppt_x</p:attrName>
                                            </p:attrNameLst>
                                          </p:cBhvr>
                                          <p:tavLst>
                                            <p:tav tm="0">
                                              <p:val>
                                                <p:strVal val="0-#ppt_w/2"/>
                                              </p:val>
                                            </p:tav>
                                            <p:tav tm="100000">
                                              <p:val>
                                                <p:strVal val="#ppt_x"/>
                                              </p:val>
                                            </p:tav>
                                          </p:tavLst>
                                        </p:anim>
                                        <p:anim calcmode="lin" valueType="num">
                                          <p:cBhvr additive="base">
                                            <p:cTn id="16" dur="3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12" accel="6500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350" fill="hold"/>
                                            <p:tgtEl>
                                              <p:spTgt spid="38"/>
                                            </p:tgtEl>
                                            <p:attrNameLst>
                                              <p:attrName>ppt_x</p:attrName>
                                            </p:attrNameLst>
                                          </p:cBhvr>
                                          <p:tavLst>
                                            <p:tav tm="0">
                                              <p:val>
                                                <p:strVal val="0-#ppt_w/2"/>
                                              </p:val>
                                            </p:tav>
                                            <p:tav tm="100000">
                                              <p:val>
                                                <p:strVal val="#ppt_x"/>
                                              </p:val>
                                            </p:tav>
                                          </p:tavLst>
                                        </p:anim>
                                        <p:anim calcmode="lin" valueType="num">
                                          <p:cBhvr additive="base">
                                            <p:cTn id="20" dur="350" fill="hold"/>
                                            <p:tgtEl>
                                              <p:spTgt spid="38"/>
                                            </p:tgtEl>
                                            <p:attrNameLst>
                                              <p:attrName>ppt_y</p:attrName>
                                            </p:attrNameLst>
                                          </p:cBhvr>
                                          <p:tavLst>
                                            <p:tav tm="0">
                                              <p:val>
                                                <p:strVal val="1+#ppt_h/2"/>
                                              </p:val>
                                            </p:tav>
                                            <p:tav tm="100000">
                                              <p:val>
                                                <p:strVal val="#ppt_y"/>
                                              </p:val>
                                            </p:tav>
                                          </p:tavLst>
                                        </p:anim>
                                      </p:childTnLst>
                                    </p:cTn>
                                  </p:par>
                                  <p:par>
                                    <p:cTn id="21" presetID="2" presetClass="entr" presetSubtype="12" accel="6500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350" fill="hold"/>
                                            <p:tgtEl>
                                              <p:spTgt spid="53"/>
                                            </p:tgtEl>
                                            <p:attrNameLst>
                                              <p:attrName>ppt_x</p:attrName>
                                            </p:attrNameLst>
                                          </p:cBhvr>
                                          <p:tavLst>
                                            <p:tav tm="0">
                                              <p:val>
                                                <p:strVal val="0-#ppt_w/2"/>
                                              </p:val>
                                            </p:tav>
                                            <p:tav tm="100000">
                                              <p:val>
                                                <p:strVal val="#ppt_x"/>
                                              </p:val>
                                            </p:tav>
                                          </p:tavLst>
                                        </p:anim>
                                        <p:anim calcmode="lin" valueType="num">
                                          <p:cBhvr additive="base">
                                            <p:cTn id="24" dur="350" fill="hold"/>
                                            <p:tgtEl>
                                              <p:spTgt spid="53"/>
                                            </p:tgtEl>
                                            <p:attrNameLst>
                                              <p:attrName>ppt_y</p:attrName>
                                            </p:attrNameLst>
                                          </p:cBhvr>
                                          <p:tavLst>
                                            <p:tav tm="0">
                                              <p:val>
                                                <p:strVal val="1+#ppt_h/2"/>
                                              </p:val>
                                            </p:tav>
                                            <p:tav tm="100000">
                                              <p:val>
                                                <p:strVal val="#ppt_y"/>
                                              </p:val>
                                            </p:tav>
                                          </p:tavLst>
                                        </p:anim>
                                      </p:childTnLst>
                                    </p:cTn>
                                  </p:par>
                                  <p:par>
                                    <p:cTn id="25" presetID="23" presetClass="entr" presetSubtype="52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350" fill="hold"/>
                                            <p:tgtEl>
                                              <p:spTgt spid="7"/>
                                            </p:tgtEl>
                                            <p:attrNameLst>
                                              <p:attrName>ppt_w</p:attrName>
                                            </p:attrNameLst>
                                          </p:cBhvr>
                                          <p:tavLst>
                                            <p:tav tm="0">
                                              <p:val>
                                                <p:fltVal val="0"/>
                                              </p:val>
                                            </p:tav>
                                            <p:tav tm="100000">
                                              <p:val>
                                                <p:strVal val="#ppt_w"/>
                                              </p:val>
                                            </p:tav>
                                          </p:tavLst>
                                        </p:anim>
                                        <p:anim calcmode="lin" valueType="num">
                                          <p:cBhvr>
                                            <p:cTn id="28" dur="350" fill="hold"/>
                                            <p:tgtEl>
                                              <p:spTgt spid="7"/>
                                            </p:tgtEl>
                                            <p:attrNameLst>
                                              <p:attrName>ppt_h</p:attrName>
                                            </p:attrNameLst>
                                          </p:cBhvr>
                                          <p:tavLst>
                                            <p:tav tm="0">
                                              <p:val>
                                                <p:fltVal val="0"/>
                                              </p:val>
                                            </p:tav>
                                            <p:tav tm="100000">
                                              <p:val>
                                                <p:strVal val="#ppt_h"/>
                                              </p:val>
                                            </p:tav>
                                          </p:tavLst>
                                        </p:anim>
                                        <p:anim calcmode="lin" valueType="num">
                                          <p:cBhvr>
                                            <p:cTn id="29" dur="350" fill="hold"/>
                                            <p:tgtEl>
                                              <p:spTgt spid="7"/>
                                            </p:tgtEl>
                                            <p:attrNameLst>
                                              <p:attrName>ppt_x</p:attrName>
                                            </p:attrNameLst>
                                          </p:cBhvr>
                                          <p:tavLst>
                                            <p:tav tm="0">
                                              <p:val>
                                                <p:fltVal val="0.5"/>
                                              </p:val>
                                            </p:tav>
                                            <p:tav tm="100000">
                                              <p:val>
                                                <p:strVal val="#ppt_x"/>
                                              </p:val>
                                            </p:tav>
                                          </p:tavLst>
                                        </p:anim>
                                        <p:anim calcmode="lin" valueType="num">
                                          <p:cBhvr>
                                            <p:cTn id="30" dur="350" fill="hold"/>
                                            <p:tgtEl>
                                              <p:spTgt spid="7"/>
                                            </p:tgtEl>
                                            <p:attrNameLst>
                                              <p:attrName>ppt_y</p:attrName>
                                            </p:attrNameLst>
                                          </p:cBhvr>
                                          <p:tavLst>
                                            <p:tav tm="0">
                                              <p:val>
                                                <p:fltVal val="0.5"/>
                                              </p:val>
                                            </p:tav>
                                            <p:tav tm="100000">
                                              <p:val>
                                                <p:strVal val="#ppt_y"/>
                                              </p:val>
                                            </p:tav>
                                          </p:tavLst>
                                        </p:anim>
                                      </p:childTnLst>
                                    </p:cTn>
                                  </p:par>
                                  <p:par>
                                    <p:cTn id="31" presetID="23" presetClass="entr" presetSubtype="528"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350" fill="hold"/>
                                            <p:tgtEl>
                                              <p:spTgt spid="10"/>
                                            </p:tgtEl>
                                            <p:attrNameLst>
                                              <p:attrName>ppt_w</p:attrName>
                                            </p:attrNameLst>
                                          </p:cBhvr>
                                          <p:tavLst>
                                            <p:tav tm="0">
                                              <p:val>
                                                <p:fltVal val="0"/>
                                              </p:val>
                                            </p:tav>
                                            <p:tav tm="100000">
                                              <p:val>
                                                <p:strVal val="#ppt_w"/>
                                              </p:val>
                                            </p:tav>
                                          </p:tavLst>
                                        </p:anim>
                                        <p:anim calcmode="lin" valueType="num">
                                          <p:cBhvr>
                                            <p:cTn id="34" dur="350" fill="hold"/>
                                            <p:tgtEl>
                                              <p:spTgt spid="10"/>
                                            </p:tgtEl>
                                            <p:attrNameLst>
                                              <p:attrName>ppt_h</p:attrName>
                                            </p:attrNameLst>
                                          </p:cBhvr>
                                          <p:tavLst>
                                            <p:tav tm="0">
                                              <p:val>
                                                <p:fltVal val="0"/>
                                              </p:val>
                                            </p:tav>
                                            <p:tav tm="100000">
                                              <p:val>
                                                <p:strVal val="#ppt_h"/>
                                              </p:val>
                                            </p:tav>
                                          </p:tavLst>
                                        </p:anim>
                                        <p:anim calcmode="lin" valueType="num">
                                          <p:cBhvr>
                                            <p:cTn id="35" dur="350" fill="hold"/>
                                            <p:tgtEl>
                                              <p:spTgt spid="10"/>
                                            </p:tgtEl>
                                            <p:attrNameLst>
                                              <p:attrName>ppt_x</p:attrName>
                                            </p:attrNameLst>
                                          </p:cBhvr>
                                          <p:tavLst>
                                            <p:tav tm="0">
                                              <p:val>
                                                <p:fltVal val="0.5"/>
                                              </p:val>
                                            </p:tav>
                                            <p:tav tm="100000">
                                              <p:val>
                                                <p:strVal val="#ppt_x"/>
                                              </p:val>
                                            </p:tav>
                                          </p:tavLst>
                                        </p:anim>
                                        <p:anim calcmode="lin" valueType="num">
                                          <p:cBhvr>
                                            <p:cTn id="36" dur="350" fill="hold"/>
                                            <p:tgtEl>
                                              <p:spTgt spid="10"/>
                                            </p:tgtEl>
                                            <p:attrNameLst>
                                              <p:attrName>ppt_y</p:attrName>
                                            </p:attrNameLst>
                                          </p:cBhvr>
                                          <p:tavLst>
                                            <p:tav tm="0">
                                              <p:val>
                                                <p:fltVal val="0.5"/>
                                              </p:val>
                                            </p:tav>
                                            <p:tav tm="100000">
                                              <p:val>
                                                <p:strVal val="#ppt_y"/>
                                              </p:val>
                                            </p:tav>
                                          </p:tavLst>
                                        </p:anim>
                                      </p:childTnLst>
                                    </p:cTn>
                                  </p:par>
                                  <p:par>
                                    <p:cTn id="37" presetID="2" presetClass="entr" presetSubtype="3" accel="6500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additive="base">
                                            <p:cTn id="39" dur="350" fill="hold"/>
                                            <p:tgtEl>
                                              <p:spTgt spid="50"/>
                                            </p:tgtEl>
                                            <p:attrNameLst>
                                              <p:attrName>ppt_x</p:attrName>
                                            </p:attrNameLst>
                                          </p:cBhvr>
                                          <p:tavLst>
                                            <p:tav tm="0">
                                              <p:val>
                                                <p:strVal val="1+#ppt_w/2"/>
                                              </p:val>
                                            </p:tav>
                                            <p:tav tm="100000">
                                              <p:val>
                                                <p:strVal val="#ppt_x"/>
                                              </p:val>
                                            </p:tav>
                                          </p:tavLst>
                                        </p:anim>
                                        <p:anim calcmode="lin" valueType="num">
                                          <p:cBhvr additive="base">
                                            <p:cTn id="40" dur="350" fill="hold"/>
                                            <p:tgtEl>
                                              <p:spTgt spid="50"/>
                                            </p:tgtEl>
                                            <p:attrNameLst>
                                              <p:attrName>ppt_y</p:attrName>
                                            </p:attrNameLst>
                                          </p:cBhvr>
                                          <p:tavLst>
                                            <p:tav tm="0">
                                              <p:val>
                                                <p:strVal val="0-#ppt_h/2"/>
                                              </p:val>
                                            </p:tav>
                                            <p:tav tm="100000">
                                              <p:val>
                                                <p:strVal val="#ppt_y"/>
                                              </p:val>
                                            </p:tav>
                                          </p:tavLst>
                                        </p:anim>
                                      </p:childTnLst>
                                    </p:cTn>
                                  </p:par>
                                  <p:par>
                                    <p:cTn id="41" presetID="2" presetClass="entr" presetSubtype="3" accel="6500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350" fill="hold"/>
                                            <p:tgtEl>
                                              <p:spTgt spid="47"/>
                                            </p:tgtEl>
                                            <p:attrNameLst>
                                              <p:attrName>ppt_x</p:attrName>
                                            </p:attrNameLst>
                                          </p:cBhvr>
                                          <p:tavLst>
                                            <p:tav tm="0">
                                              <p:val>
                                                <p:strVal val="1+#ppt_w/2"/>
                                              </p:val>
                                            </p:tav>
                                            <p:tav tm="100000">
                                              <p:val>
                                                <p:strVal val="#ppt_x"/>
                                              </p:val>
                                            </p:tav>
                                          </p:tavLst>
                                        </p:anim>
                                        <p:anim calcmode="lin" valueType="num">
                                          <p:cBhvr additive="base">
                                            <p:cTn id="44" dur="350" fill="hold"/>
                                            <p:tgtEl>
                                              <p:spTgt spid="47"/>
                                            </p:tgtEl>
                                            <p:attrNameLst>
                                              <p:attrName>ppt_y</p:attrName>
                                            </p:attrNameLst>
                                          </p:cBhvr>
                                          <p:tavLst>
                                            <p:tav tm="0">
                                              <p:val>
                                                <p:strVal val="0-#ppt_h/2"/>
                                              </p:val>
                                            </p:tav>
                                            <p:tav tm="100000">
                                              <p:val>
                                                <p:strVal val="#ppt_y"/>
                                              </p:val>
                                            </p:tav>
                                          </p:tavLst>
                                        </p:anim>
                                      </p:childTnLst>
                                    </p:cTn>
                                  </p:par>
                                  <p:par>
                                    <p:cTn id="45" presetID="23" presetClass="entr" presetSubtype="528"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350" fill="hold"/>
                                            <p:tgtEl>
                                              <p:spTgt spid="13"/>
                                            </p:tgtEl>
                                            <p:attrNameLst>
                                              <p:attrName>ppt_w</p:attrName>
                                            </p:attrNameLst>
                                          </p:cBhvr>
                                          <p:tavLst>
                                            <p:tav tm="0">
                                              <p:val>
                                                <p:fltVal val="0"/>
                                              </p:val>
                                            </p:tav>
                                            <p:tav tm="100000">
                                              <p:val>
                                                <p:strVal val="#ppt_w"/>
                                              </p:val>
                                            </p:tav>
                                          </p:tavLst>
                                        </p:anim>
                                        <p:anim calcmode="lin" valueType="num">
                                          <p:cBhvr>
                                            <p:cTn id="48" dur="350" fill="hold"/>
                                            <p:tgtEl>
                                              <p:spTgt spid="13"/>
                                            </p:tgtEl>
                                            <p:attrNameLst>
                                              <p:attrName>ppt_h</p:attrName>
                                            </p:attrNameLst>
                                          </p:cBhvr>
                                          <p:tavLst>
                                            <p:tav tm="0">
                                              <p:val>
                                                <p:fltVal val="0"/>
                                              </p:val>
                                            </p:tav>
                                            <p:tav tm="100000">
                                              <p:val>
                                                <p:strVal val="#ppt_h"/>
                                              </p:val>
                                            </p:tav>
                                          </p:tavLst>
                                        </p:anim>
                                        <p:anim calcmode="lin" valueType="num">
                                          <p:cBhvr>
                                            <p:cTn id="49" dur="350" fill="hold"/>
                                            <p:tgtEl>
                                              <p:spTgt spid="13"/>
                                            </p:tgtEl>
                                            <p:attrNameLst>
                                              <p:attrName>ppt_x</p:attrName>
                                            </p:attrNameLst>
                                          </p:cBhvr>
                                          <p:tavLst>
                                            <p:tav tm="0">
                                              <p:val>
                                                <p:fltVal val="0.5"/>
                                              </p:val>
                                            </p:tav>
                                            <p:tav tm="100000">
                                              <p:val>
                                                <p:strVal val="#ppt_x"/>
                                              </p:val>
                                            </p:tav>
                                          </p:tavLst>
                                        </p:anim>
                                        <p:anim calcmode="lin" valueType="num">
                                          <p:cBhvr>
                                            <p:cTn id="50" dur="350" fill="hold"/>
                                            <p:tgtEl>
                                              <p:spTgt spid="13"/>
                                            </p:tgtEl>
                                            <p:attrNameLst>
                                              <p:attrName>ppt_y</p:attrName>
                                            </p:attrNameLst>
                                          </p:cBhvr>
                                          <p:tavLst>
                                            <p:tav tm="0">
                                              <p:val>
                                                <p:fltVal val="0.5"/>
                                              </p:val>
                                            </p:tav>
                                            <p:tav tm="100000">
                                              <p:val>
                                                <p:strVal val="#ppt_y"/>
                                              </p:val>
                                            </p:tav>
                                          </p:tavLst>
                                        </p:anim>
                                      </p:childTnLst>
                                    </p:cTn>
                                  </p:par>
                                  <p:par>
                                    <p:cTn id="51" presetID="2" presetClass="entr" presetSubtype="12" accel="6500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anim calcmode="lin" valueType="num">
                                          <p:cBhvr additive="base">
                                            <p:cTn id="53" dur="350" fill="hold"/>
                                            <p:tgtEl>
                                              <p:spTgt spid="59"/>
                                            </p:tgtEl>
                                            <p:attrNameLst>
                                              <p:attrName>ppt_x</p:attrName>
                                            </p:attrNameLst>
                                          </p:cBhvr>
                                          <p:tavLst>
                                            <p:tav tm="0">
                                              <p:val>
                                                <p:strVal val="0-#ppt_w/2"/>
                                              </p:val>
                                            </p:tav>
                                            <p:tav tm="100000">
                                              <p:val>
                                                <p:strVal val="#ppt_x"/>
                                              </p:val>
                                            </p:tav>
                                          </p:tavLst>
                                        </p:anim>
                                        <p:anim calcmode="lin" valueType="num">
                                          <p:cBhvr additive="base">
                                            <p:cTn id="54" dur="350" fill="hold"/>
                                            <p:tgtEl>
                                              <p:spTgt spid="59"/>
                                            </p:tgtEl>
                                            <p:attrNameLst>
                                              <p:attrName>ppt_y</p:attrName>
                                            </p:attrNameLst>
                                          </p:cBhvr>
                                          <p:tavLst>
                                            <p:tav tm="0">
                                              <p:val>
                                                <p:strVal val="1+#ppt_h/2"/>
                                              </p:val>
                                            </p:tav>
                                            <p:tav tm="100000">
                                              <p:val>
                                                <p:strVal val="#ppt_y"/>
                                              </p:val>
                                            </p:tav>
                                          </p:tavLst>
                                        </p:anim>
                                      </p:childTnLst>
                                    </p:cTn>
                                  </p:par>
                                  <p:par>
                                    <p:cTn id="55" presetID="2" presetClass="entr" presetSubtype="12" accel="6500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 calcmode="lin" valueType="num">
                                          <p:cBhvr additive="base">
                                            <p:cTn id="57" dur="350" fill="hold"/>
                                            <p:tgtEl>
                                              <p:spTgt spid="56"/>
                                            </p:tgtEl>
                                            <p:attrNameLst>
                                              <p:attrName>ppt_x</p:attrName>
                                            </p:attrNameLst>
                                          </p:cBhvr>
                                          <p:tavLst>
                                            <p:tav tm="0">
                                              <p:val>
                                                <p:strVal val="0-#ppt_w/2"/>
                                              </p:val>
                                            </p:tav>
                                            <p:tav tm="100000">
                                              <p:val>
                                                <p:strVal val="#ppt_x"/>
                                              </p:val>
                                            </p:tav>
                                          </p:tavLst>
                                        </p:anim>
                                        <p:anim calcmode="lin" valueType="num">
                                          <p:cBhvr additive="base">
                                            <p:cTn id="58" dur="350" fill="hold"/>
                                            <p:tgtEl>
                                              <p:spTgt spid="56"/>
                                            </p:tgtEl>
                                            <p:attrNameLst>
                                              <p:attrName>ppt_y</p:attrName>
                                            </p:attrNameLst>
                                          </p:cBhvr>
                                          <p:tavLst>
                                            <p:tav tm="0">
                                              <p:val>
                                                <p:strVal val="1+#ppt_h/2"/>
                                              </p:val>
                                            </p:tav>
                                            <p:tav tm="100000">
                                              <p:val>
                                                <p:strVal val="#ppt_y"/>
                                              </p:val>
                                            </p:tav>
                                          </p:tavLst>
                                        </p:anim>
                                      </p:childTnLst>
                                    </p:cTn>
                                  </p:par>
                                  <p:par>
                                    <p:cTn id="59" presetID="23" presetClass="entr" presetSubtype="528"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p:cTn id="61" dur="350" fill="hold"/>
                                            <p:tgtEl>
                                              <p:spTgt spid="16"/>
                                            </p:tgtEl>
                                            <p:attrNameLst>
                                              <p:attrName>ppt_w</p:attrName>
                                            </p:attrNameLst>
                                          </p:cBhvr>
                                          <p:tavLst>
                                            <p:tav tm="0">
                                              <p:val>
                                                <p:fltVal val="0"/>
                                              </p:val>
                                            </p:tav>
                                            <p:tav tm="100000">
                                              <p:val>
                                                <p:strVal val="#ppt_w"/>
                                              </p:val>
                                            </p:tav>
                                          </p:tavLst>
                                        </p:anim>
                                        <p:anim calcmode="lin" valueType="num">
                                          <p:cBhvr>
                                            <p:cTn id="62" dur="350" fill="hold"/>
                                            <p:tgtEl>
                                              <p:spTgt spid="16"/>
                                            </p:tgtEl>
                                            <p:attrNameLst>
                                              <p:attrName>ppt_h</p:attrName>
                                            </p:attrNameLst>
                                          </p:cBhvr>
                                          <p:tavLst>
                                            <p:tav tm="0">
                                              <p:val>
                                                <p:fltVal val="0"/>
                                              </p:val>
                                            </p:tav>
                                            <p:tav tm="100000">
                                              <p:val>
                                                <p:strVal val="#ppt_h"/>
                                              </p:val>
                                            </p:tav>
                                          </p:tavLst>
                                        </p:anim>
                                        <p:anim calcmode="lin" valueType="num">
                                          <p:cBhvr>
                                            <p:cTn id="63" dur="350" fill="hold"/>
                                            <p:tgtEl>
                                              <p:spTgt spid="16"/>
                                            </p:tgtEl>
                                            <p:attrNameLst>
                                              <p:attrName>ppt_x</p:attrName>
                                            </p:attrNameLst>
                                          </p:cBhvr>
                                          <p:tavLst>
                                            <p:tav tm="0">
                                              <p:val>
                                                <p:fltVal val="0.5"/>
                                              </p:val>
                                            </p:tav>
                                            <p:tav tm="100000">
                                              <p:val>
                                                <p:strVal val="#ppt_x"/>
                                              </p:val>
                                            </p:tav>
                                          </p:tavLst>
                                        </p:anim>
                                        <p:anim calcmode="lin" valueType="num">
                                          <p:cBhvr>
                                            <p:cTn id="64" dur="350" fill="hold"/>
                                            <p:tgtEl>
                                              <p:spTgt spid="16"/>
                                            </p:tgtEl>
                                            <p:attrNameLst>
                                              <p:attrName>ppt_y</p:attrName>
                                            </p:attrNameLst>
                                          </p:cBhvr>
                                          <p:tavLst>
                                            <p:tav tm="0">
                                              <p:val>
                                                <p:fltVal val="0.5"/>
                                              </p:val>
                                            </p:tav>
                                            <p:tav tm="100000">
                                              <p:val>
                                                <p:strVal val="#ppt_y"/>
                                              </p:val>
                                            </p:tav>
                                          </p:tavLst>
                                        </p:anim>
                                      </p:childTnLst>
                                    </p:cTn>
                                  </p:par>
                                  <p:par>
                                    <p:cTn id="65" presetID="2" presetClass="entr" presetSubtype="12" accel="65000"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additive="base">
                                            <p:cTn id="67" dur="350" fill="hold"/>
                                            <p:tgtEl>
                                              <p:spTgt spid="44"/>
                                            </p:tgtEl>
                                            <p:attrNameLst>
                                              <p:attrName>ppt_x</p:attrName>
                                            </p:attrNameLst>
                                          </p:cBhvr>
                                          <p:tavLst>
                                            <p:tav tm="0">
                                              <p:val>
                                                <p:strVal val="0-#ppt_w/2"/>
                                              </p:val>
                                            </p:tav>
                                            <p:tav tm="100000">
                                              <p:val>
                                                <p:strVal val="#ppt_x"/>
                                              </p:val>
                                            </p:tav>
                                          </p:tavLst>
                                        </p:anim>
                                        <p:anim calcmode="lin" valueType="num">
                                          <p:cBhvr additive="base">
                                            <p:cTn id="68" dur="350" fill="hold"/>
                                            <p:tgtEl>
                                              <p:spTgt spid="44"/>
                                            </p:tgtEl>
                                            <p:attrNameLst>
                                              <p:attrName>ppt_y</p:attrName>
                                            </p:attrNameLst>
                                          </p:cBhvr>
                                          <p:tavLst>
                                            <p:tav tm="0">
                                              <p:val>
                                                <p:strVal val="1+#ppt_h/2"/>
                                              </p:val>
                                            </p:tav>
                                            <p:tav tm="100000">
                                              <p:val>
                                                <p:strVal val="#ppt_y"/>
                                              </p:val>
                                            </p:tav>
                                          </p:tavLst>
                                        </p:anim>
                                      </p:childTnLst>
                                    </p:cTn>
                                  </p:par>
                                  <p:par>
                                    <p:cTn id="69" presetID="23" presetClass="entr" presetSubtype="528"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p:cTn id="71" dur="350" fill="hold"/>
                                            <p:tgtEl>
                                              <p:spTgt spid="19"/>
                                            </p:tgtEl>
                                            <p:attrNameLst>
                                              <p:attrName>ppt_w</p:attrName>
                                            </p:attrNameLst>
                                          </p:cBhvr>
                                          <p:tavLst>
                                            <p:tav tm="0">
                                              <p:val>
                                                <p:fltVal val="0"/>
                                              </p:val>
                                            </p:tav>
                                            <p:tav tm="100000">
                                              <p:val>
                                                <p:strVal val="#ppt_w"/>
                                              </p:val>
                                            </p:tav>
                                          </p:tavLst>
                                        </p:anim>
                                        <p:anim calcmode="lin" valueType="num">
                                          <p:cBhvr>
                                            <p:cTn id="72" dur="350" fill="hold"/>
                                            <p:tgtEl>
                                              <p:spTgt spid="19"/>
                                            </p:tgtEl>
                                            <p:attrNameLst>
                                              <p:attrName>ppt_h</p:attrName>
                                            </p:attrNameLst>
                                          </p:cBhvr>
                                          <p:tavLst>
                                            <p:tav tm="0">
                                              <p:val>
                                                <p:fltVal val="0"/>
                                              </p:val>
                                            </p:tav>
                                            <p:tav tm="100000">
                                              <p:val>
                                                <p:strVal val="#ppt_h"/>
                                              </p:val>
                                            </p:tav>
                                          </p:tavLst>
                                        </p:anim>
                                        <p:anim calcmode="lin" valueType="num">
                                          <p:cBhvr>
                                            <p:cTn id="73" dur="350" fill="hold"/>
                                            <p:tgtEl>
                                              <p:spTgt spid="19"/>
                                            </p:tgtEl>
                                            <p:attrNameLst>
                                              <p:attrName>ppt_x</p:attrName>
                                            </p:attrNameLst>
                                          </p:cBhvr>
                                          <p:tavLst>
                                            <p:tav tm="0">
                                              <p:val>
                                                <p:fltVal val="0.5"/>
                                              </p:val>
                                            </p:tav>
                                            <p:tav tm="100000">
                                              <p:val>
                                                <p:strVal val="#ppt_x"/>
                                              </p:val>
                                            </p:tav>
                                          </p:tavLst>
                                        </p:anim>
                                        <p:anim calcmode="lin" valueType="num">
                                          <p:cBhvr>
                                            <p:cTn id="74" dur="350" fill="hold"/>
                                            <p:tgtEl>
                                              <p:spTgt spid="19"/>
                                            </p:tgtEl>
                                            <p:attrNameLst>
                                              <p:attrName>ppt_y</p:attrName>
                                            </p:attrNameLst>
                                          </p:cBhvr>
                                          <p:tavLst>
                                            <p:tav tm="0">
                                              <p:val>
                                                <p:fltVal val="0.5"/>
                                              </p:val>
                                            </p:tav>
                                            <p:tav tm="100000">
                                              <p:val>
                                                <p:strVal val="#ppt_y"/>
                                              </p:val>
                                            </p:tav>
                                          </p:tavLst>
                                        </p:anim>
                                      </p:childTnLst>
                                    </p:cTn>
                                  </p:par>
                                  <p:par>
                                    <p:cTn id="75" presetID="2" presetClass="entr" presetSubtype="3" accel="65000"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anim calcmode="lin" valueType="num">
                                          <p:cBhvr additive="base">
                                            <p:cTn id="77" dur="350" fill="hold"/>
                                            <p:tgtEl>
                                              <p:spTgt spid="41"/>
                                            </p:tgtEl>
                                            <p:attrNameLst>
                                              <p:attrName>ppt_x</p:attrName>
                                            </p:attrNameLst>
                                          </p:cBhvr>
                                          <p:tavLst>
                                            <p:tav tm="0">
                                              <p:val>
                                                <p:strVal val="1+#ppt_w/2"/>
                                              </p:val>
                                            </p:tav>
                                            <p:tav tm="100000">
                                              <p:val>
                                                <p:strVal val="#ppt_x"/>
                                              </p:val>
                                            </p:tav>
                                          </p:tavLst>
                                        </p:anim>
                                        <p:anim calcmode="lin" valueType="num">
                                          <p:cBhvr additive="base">
                                            <p:cTn id="78" dur="350" fill="hold"/>
                                            <p:tgtEl>
                                              <p:spTgt spid="41"/>
                                            </p:tgtEl>
                                            <p:attrNameLst>
                                              <p:attrName>ppt_y</p:attrName>
                                            </p:attrNameLst>
                                          </p:cBhvr>
                                          <p:tavLst>
                                            <p:tav tm="0">
                                              <p:val>
                                                <p:strVal val="0-#ppt_h/2"/>
                                              </p:val>
                                            </p:tav>
                                            <p:tav tm="100000">
                                              <p:val>
                                                <p:strVal val="#ppt_y"/>
                                              </p:val>
                                            </p:tav>
                                          </p:tavLst>
                                        </p:anim>
                                      </p:childTnLst>
                                    </p:cTn>
                                  </p:par>
                                </p:childTnLst>
                              </p:cTn>
                            </p:par>
                            <p:par>
                              <p:cTn id="79" fill="hold">
                                <p:stCondLst>
                                  <p:cond delay="350"/>
                                </p:stCondLst>
                                <p:childTnLst>
                                  <p:par>
                                    <p:cTn id="80" presetID="42" presetClass="entr" presetSubtype="0" fill="hold" nodeType="after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350"/>
                                            <p:tgtEl>
                                              <p:spTgt spid="22"/>
                                            </p:tgtEl>
                                          </p:cBhvr>
                                        </p:animEffect>
                                        <p:anim calcmode="lin" valueType="num">
                                          <p:cBhvr>
                                            <p:cTn id="83" dur="350" fill="hold"/>
                                            <p:tgtEl>
                                              <p:spTgt spid="22"/>
                                            </p:tgtEl>
                                            <p:attrNameLst>
                                              <p:attrName>ppt_x</p:attrName>
                                            </p:attrNameLst>
                                          </p:cBhvr>
                                          <p:tavLst>
                                            <p:tav tm="0">
                                              <p:val>
                                                <p:strVal val="#ppt_x"/>
                                              </p:val>
                                            </p:tav>
                                            <p:tav tm="100000">
                                              <p:val>
                                                <p:strVal val="#ppt_x"/>
                                              </p:val>
                                            </p:tav>
                                          </p:tavLst>
                                        </p:anim>
                                        <p:anim calcmode="lin" valueType="num">
                                          <p:cBhvr>
                                            <p:cTn id="84" dur="350" fill="hold"/>
                                            <p:tgtEl>
                                              <p:spTgt spid="22"/>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350"/>
                                            <p:tgtEl>
                                              <p:spTgt spid="29"/>
                                            </p:tgtEl>
                                          </p:cBhvr>
                                        </p:animEffect>
                                        <p:anim calcmode="lin" valueType="num">
                                          <p:cBhvr>
                                            <p:cTn id="88" dur="350" fill="hold"/>
                                            <p:tgtEl>
                                              <p:spTgt spid="29"/>
                                            </p:tgtEl>
                                            <p:attrNameLst>
                                              <p:attrName>ppt_x</p:attrName>
                                            </p:attrNameLst>
                                          </p:cBhvr>
                                          <p:tavLst>
                                            <p:tav tm="0">
                                              <p:val>
                                                <p:strVal val="#ppt_x"/>
                                              </p:val>
                                            </p:tav>
                                            <p:tav tm="100000">
                                              <p:val>
                                                <p:strVal val="#ppt_x"/>
                                              </p:val>
                                            </p:tav>
                                          </p:tavLst>
                                        </p:anim>
                                        <p:anim calcmode="lin" valueType="num">
                                          <p:cBhvr>
                                            <p:cTn id="89" dur="350" fill="hold"/>
                                            <p:tgtEl>
                                              <p:spTgt spid="29"/>
                                            </p:tgtEl>
                                            <p:attrNameLst>
                                              <p:attrName>ppt_y</p:attrName>
                                            </p:attrNameLst>
                                          </p:cBhvr>
                                          <p:tavLst>
                                            <p:tav tm="0">
                                              <p:val>
                                                <p:strVal val="#ppt_y-.1"/>
                                              </p:val>
                                            </p:tav>
                                            <p:tav tm="100000">
                                              <p:val>
                                                <p:strVal val="#ppt_y"/>
                                              </p:val>
                                            </p:tav>
                                          </p:tavLst>
                                        </p:anim>
                                      </p:childTnLst>
                                    </p:cTn>
                                  </p:par>
                                </p:childTnLst>
                              </p:cTn>
                            </p:par>
                            <p:par>
                              <p:cTn id="90" fill="hold">
                                <p:stCondLst>
                                  <p:cond delay="700"/>
                                </p:stCondLst>
                                <p:childTnLst>
                                  <p:par>
                                    <p:cTn id="91" presetID="42" presetClass="entr" presetSubtype="0"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350"/>
                                            <p:tgtEl>
                                              <p:spTgt spid="30"/>
                                            </p:tgtEl>
                                          </p:cBhvr>
                                        </p:animEffect>
                                        <p:anim calcmode="lin" valueType="num">
                                          <p:cBhvr>
                                            <p:cTn id="94" dur="350" fill="hold"/>
                                            <p:tgtEl>
                                              <p:spTgt spid="30"/>
                                            </p:tgtEl>
                                            <p:attrNameLst>
                                              <p:attrName>ppt_x</p:attrName>
                                            </p:attrNameLst>
                                          </p:cBhvr>
                                          <p:tavLst>
                                            <p:tav tm="0">
                                              <p:val>
                                                <p:strVal val="#ppt_x"/>
                                              </p:val>
                                            </p:tav>
                                            <p:tav tm="100000">
                                              <p:val>
                                                <p:strVal val="#ppt_x"/>
                                              </p:val>
                                            </p:tav>
                                          </p:tavLst>
                                        </p:anim>
                                        <p:anim calcmode="lin" valueType="num">
                                          <p:cBhvr>
                                            <p:cTn id="95" dur="350" fill="hold"/>
                                            <p:tgtEl>
                                              <p:spTgt spid="30"/>
                                            </p:tgtEl>
                                            <p:attrNameLst>
                                              <p:attrName>ppt_y</p:attrName>
                                            </p:attrNameLst>
                                          </p:cBhvr>
                                          <p:tavLst>
                                            <p:tav tm="0">
                                              <p:val>
                                                <p:strVal val="#ppt_y+.1"/>
                                              </p:val>
                                            </p:tav>
                                            <p:tav tm="100000">
                                              <p:val>
                                                <p:strVal val="#ppt_y"/>
                                              </p:val>
                                            </p:tav>
                                          </p:tavLst>
                                        </p:anim>
                                      </p:childTnLst>
                                    </p:cTn>
                                  </p:par>
                                </p:childTnLst>
                              </p:cTn>
                            </p:par>
                            <p:par>
                              <p:cTn id="96" fill="hold">
                                <p:stCondLst>
                                  <p:cond delay="1050"/>
                                </p:stCondLst>
                                <p:childTnLst>
                                  <p:par>
                                    <p:cTn id="97" presetID="16" presetClass="entr" presetSubtype="21" fill="hold" grpId="0" nodeType="after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barn(inVertical)">
                                          <p:cBhvr>
                                            <p:cTn id="99" dur="3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mn-ea"/>
                <a:ea typeface="+mn-ea"/>
              </a:rPr>
              <a:t>点击添加标题文字内容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2966116" y="1628461"/>
            <a:ext cx="1438976" cy="2696498"/>
          </a:xfrm>
          <a:prstGeom prst="roundRect">
            <a:avLst>
              <a:gd name="adj" fmla="val 50000"/>
            </a:avLst>
          </a:prstGeom>
          <a:solidFill>
            <a:schemeClr val="bg1">
              <a:lumMod val="95000"/>
            </a:schemeClr>
          </a:solidFill>
          <a:ln w="50800">
            <a:noFill/>
          </a:ln>
          <a:effectLst>
            <a:outerShdw blurRad="139700" dist="50800" dir="2700000" algn="tl" rotWithShape="0">
              <a:schemeClr val="tx1">
                <a:alpha val="29000"/>
              </a:schemeClr>
            </a:outerShdw>
          </a:effectLst>
          <a:scene3d>
            <a:camera prst="orthographicFront"/>
            <a:lightRig rig="threePt" dir="t"/>
          </a:scene3d>
          <a:sp3d prstMaterial="softEdge">
            <a:bevelT w="381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mn-ea"/>
            </a:endParaRPr>
          </a:p>
        </p:txBody>
      </p:sp>
      <p:grpSp>
        <p:nvGrpSpPr>
          <p:cNvPr id="5" name="组合 4"/>
          <p:cNvGrpSpPr/>
          <p:nvPr/>
        </p:nvGrpSpPr>
        <p:grpSpPr>
          <a:xfrm>
            <a:off x="2981909" y="2863739"/>
            <a:ext cx="1407387" cy="1407388"/>
            <a:chOff x="4184106" y="2952206"/>
            <a:chExt cx="3823790" cy="3823790"/>
          </a:xfrm>
        </p:grpSpPr>
        <p:sp>
          <p:nvSpPr>
            <p:cNvPr id="6" name="椭圆 5"/>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n-ea"/>
              </a:endParaRPr>
            </a:p>
          </p:txBody>
        </p:sp>
        <p:grpSp>
          <p:nvGrpSpPr>
            <p:cNvPr id="7" name="组合 6"/>
            <p:cNvGrpSpPr/>
            <p:nvPr/>
          </p:nvGrpSpPr>
          <p:grpSpPr>
            <a:xfrm>
              <a:off x="4710169" y="3478269"/>
              <a:ext cx="2771663" cy="2771663"/>
              <a:chOff x="2193191" y="1899415"/>
              <a:chExt cx="2421376" cy="2421376"/>
            </a:xfrm>
            <a:effectLst/>
          </p:grpSpPr>
          <p:sp>
            <p:nvSpPr>
              <p:cNvPr id="8" name="椭圆 7"/>
              <p:cNvSpPr/>
              <p:nvPr/>
            </p:nvSpPr>
            <p:spPr>
              <a:xfrm>
                <a:off x="2193191" y="1899415"/>
                <a:ext cx="2421376" cy="2421376"/>
              </a:xfrm>
              <a:prstGeom prst="ellipse">
                <a:avLst/>
              </a:prstGeom>
              <a:solidFill>
                <a:schemeClr val="accent1"/>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n-ea"/>
                </a:endParaRPr>
              </a:p>
            </p:txBody>
          </p:sp>
          <p:sp>
            <p:nvSpPr>
              <p:cNvPr id="9" name="椭圆 8"/>
              <p:cNvSpPr/>
              <p:nvPr/>
            </p:nvSpPr>
            <p:spPr>
              <a:xfrm>
                <a:off x="2386802" y="2093026"/>
                <a:ext cx="2034160" cy="2034160"/>
              </a:xfrm>
              <a:prstGeom prst="ellipse">
                <a:avLst/>
              </a:prstGeom>
              <a:solidFill>
                <a:schemeClr val="bg1">
                  <a:lumMod val="95000"/>
                </a:schemeClr>
              </a:solidFill>
              <a:ln w="50800">
                <a:noFill/>
              </a:ln>
              <a:effectLst>
                <a:outerShdw blurRad="76200" dist="38100" dir="2700000" algn="tl" rotWithShape="0">
                  <a:schemeClr val="accent1">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n-ea"/>
                </a:endParaRPr>
              </a:p>
            </p:txBody>
          </p:sp>
        </p:grpSp>
      </p:grpSp>
      <p:grpSp>
        <p:nvGrpSpPr>
          <p:cNvPr id="10" name="组合 9"/>
          <p:cNvGrpSpPr/>
          <p:nvPr/>
        </p:nvGrpSpPr>
        <p:grpSpPr>
          <a:xfrm>
            <a:off x="2975811" y="2150427"/>
            <a:ext cx="1419582" cy="622083"/>
            <a:chOff x="2061936" y="5054749"/>
            <a:chExt cx="2349784" cy="1029713"/>
          </a:xfrm>
        </p:grpSpPr>
        <p:sp>
          <p:nvSpPr>
            <p:cNvPr id="11" name="文本框 10"/>
            <p:cNvSpPr txBox="1"/>
            <p:nvPr/>
          </p:nvSpPr>
          <p:spPr bwMode="auto">
            <a:xfrm>
              <a:off x="2143824" y="5358492"/>
              <a:ext cx="2186005" cy="725970"/>
            </a:xfrm>
            <a:prstGeom prst="rect">
              <a:avLst/>
            </a:prstGeom>
            <a:noFill/>
          </p:spPr>
          <p:txBody>
            <a:bodyPr wrap="square">
              <a:spAutoFit/>
            </a:bodyPr>
            <a:lstStyle/>
            <a:p>
              <a:pPr>
                <a:lnSpc>
                  <a:spcPct val="125000"/>
                </a:lnSpc>
              </a:pPr>
              <a:r>
                <a:rPr lang="zh-CN" altLang="en-US" sz="900" dirty="0">
                  <a:solidFill>
                    <a:srgbClr val="000000"/>
                  </a:solidFill>
                  <a:latin typeface="+mn-ea"/>
                  <a:ea typeface="+mn-ea"/>
                  <a:cs typeface="Lato Light" charset="0"/>
                  <a:sym typeface="Lato Light" charset="0"/>
                </a:rPr>
                <a:t>此处添加详细文本描述，建议与标题</a:t>
              </a:r>
              <a:endParaRPr lang="en-US" altLang="zh-CN" sz="900" dirty="0">
                <a:solidFill>
                  <a:srgbClr val="000000"/>
                </a:solidFill>
                <a:latin typeface="+mn-ea"/>
                <a:ea typeface="+mn-ea"/>
                <a:cs typeface="Lato Light" charset="0"/>
                <a:sym typeface="Lato Light" charset="0"/>
              </a:endParaRPr>
            </a:p>
          </p:txBody>
        </p:sp>
        <p:sp>
          <p:nvSpPr>
            <p:cNvPr id="12" name="文本框 11"/>
            <p:cNvSpPr txBox="1"/>
            <p:nvPr/>
          </p:nvSpPr>
          <p:spPr bwMode="auto">
            <a:xfrm>
              <a:off x="2061936" y="5054749"/>
              <a:ext cx="2349784" cy="458507"/>
            </a:xfrm>
            <a:prstGeom prst="rect">
              <a:avLst/>
            </a:prstGeom>
            <a:noFill/>
          </p:spPr>
          <p:txBody>
            <a:bodyPr wrap="square">
              <a:spAutoFit/>
            </a:bodyPr>
            <a:lstStyle/>
            <a:p>
              <a:pPr algn="ctr">
                <a:defRPr/>
              </a:pPr>
              <a:r>
                <a:rPr lang="zh-CN" altLang="en-US" sz="1200" spc="75" dirty="0">
                  <a:solidFill>
                    <a:srgbClr val="080808"/>
                  </a:solidFill>
                  <a:latin typeface="+mn-ea"/>
                  <a:ea typeface="+mn-ea"/>
                </a:rPr>
                <a:t>在此添加标题</a:t>
              </a:r>
            </a:p>
          </p:txBody>
        </p:sp>
      </p:grpSp>
      <p:cxnSp>
        <p:nvCxnSpPr>
          <p:cNvPr id="13" name="直接连接符 12"/>
          <p:cNvCxnSpPr/>
          <p:nvPr/>
        </p:nvCxnSpPr>
        <p:spPr>
          <a:xfrm>
            <a:off x="3192457" y="2822827"/>
            <a:ext cx="986291" cy="0"/>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4738909" y="1628461"/>
            <a:ext cx="1438976" cy="2696498"/>
          </a:xfrm>
          <a:prstGeom prst="roundRect">
            <a:avLst>
              <a:gd name="adj" fmla="val 50000"/>
            </a:avLst>
          </a:prstGeom>
          <a:solidFill>
            <a:schemeClr val="bg1">
              <a:lumMod val="95000"/>
            </a:schemeClr>
          </a:solidFill>
          <a:ln w="50800">
            <a:noFill/>
          </a:ln>
          <a:effectLst>
            <a:outerShdw blurRad="139700" dist="50800" dir="2700000" algn="tl" rotWithShape="0">
              <a:schemeClr val="tx1">
                <a:alpha val="29000"/>
              </a:schemeClr>
            </a:outerShdw>
          </a:effectLst>
          <a:scene3d>
            <a:camera prst="orthographicFront"/>
            <a:lightRig rig="threePt" dir="t"/>
          </a:scene3d>
          <a:sp3d prstMaterial="softEdge">
            <a:bevelT w="381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mn-ea"/>
            </a:endParaRPr>
          </a:p>
        </p:txBody>
      </p:sp>
      <p:grpSp>
        <p:nvGrpSpPr>
          <p:cNvPr id="15" name="组合 14"/>
          <p:cNvGrpSpPr/>
          <p:nvPr/>
        </p:nvGrpSpPr>
        <p:grpSpPr>
          <a:xfrm>
            <a:off x="4754701" y="1685020"/>
            <a:ext cx="1407387" cy="1407388"/>
            <a:chOff x="4184106" y="2952206"/>
            <a:chExt cx="3823790" cy="3823790"/>
          </a:xfrm>
        </p:grpSpPr>
        <p:sp>
          <p:nvSpPr>
            <p:cNvPr id="16" name="椭圆 15"/>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n-ea"/>
              </a:endParaRPr>
            </a:p>
          </p:txBody>
        </p:sp>
        <p:grpSp>
          <p:nvGrpSpPr>
            <p:cNvPr id="17" name="组合 16"/>
            <p:cNvGrpSpPr/>
            <p:nvPr/>
          </p:nvGrpSpPr>
          <p:grpSpPr>
            <a:xfrm>
              <a:off x="4710169" y="3478269"/>
              <a:ext cx="2771663" cy="2771663"/>
              <a:chOff x="2193191" y="1899415"/>
              <a:chExt cx="2421376" cy="2421376"/>
            </a:xfrm>
            <a:effectLst/>
          </p:grpSpPr>
          <p:sp>
            <p:nvSpPr>
              <p:cNvPr id="18" name="椭圆 17"/>
              <p:cNvSpPr/>
              <p:nvPr/>
            </p:nvSpPr>
            <p:spPr>
              <a:xfrm>
                <a:off x="2193191" y="1899415"/>
                <a:ext cx="2421376" cy="2421376"/>
              </a:xfrm>
              <a:prstGeom prst="ellipse">
                <a:avLst/>
              </a:prstGeom>
              <a:solidFill>
                <a:schemeClr val="accent3"/>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n-ea"/>
                </a:endParaRPr>
              </a:p>
            </p:txBody>
          </p:sp>
          <p:sp>
            <p:nvSpPr>
              <p:cNvPr id="19" name="椭圆 18"/>
              <p:cNvSpPr/>
              <p:nvPr/>
            </p:nvSpPr>
            <p:spPr>
              <a:xfrm>
                <a:off x="2386802" y="2093026"/>
                <a:ext cx="2034160" cy="2034160"/>
              </a:xfrm>
              <a:prstGeom prst="ellipse">
                <a:avLst/>
              </a:prstGeom>
              <a:solidFill>
                <a:schemeClr val="bg1">
                  <a:lumMod val="95000"/>
                </a:schemeClr>
              </a:solidFill>
              <a:ln w="50800">
                <a:noFill/>
              </a:ln>
              <a:effectLst>
                <a:outerShdw blurRad="76200" dist="38100" dir="2700000" algn="tl" rotWithShape="0">
                  <a:schemeClr val="accent3">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n-ea"/>
                </a:endParaRPr>
              </a:p>
            </p:txBody>
          </p:sp>
        </p:grpSp>
      </p:grpSp>
      <p:grpSp>
        <p:nvGrpSpPr>
          <p:cNvPr id="20" name="组合 19"/>
          <p:cNvGrpSpPr/>
          <p:nvPr/>
        </p:nvGrpSpPr>
        <p:grpSpPr>
          <a:xfrm>
            <a:off x="4748603" y="3286282"/>
            <a:ext cx="1419582" cy="622081"/>
            <a:chOff x="2061936" y="5137524"/>
            <a:chExt cx="2349784" cy="1029710"/>
          </a:xfrm>
        </p:grpSpPr>
        <p:sp>
          <p:nvSpPr>
            <p:cNvPr id="21" name="文本框 20"/>
            <p:cNvSpPr txBox="1"/>
            <p:nvPr/>
          </p:nvSpPr>
          <p:spPr bwMode="auto">
            <a:xfrm>
              <a:off x="2143824" y="5441264"/>
              <a:ext cx="2186005" cy="725970"/>
            </a:xfrm>
            <a:prstGeom prst="rect">
              <a:avLst/>
            </a:prstGeom>
            <a:noFill/>
          </p:spPr>
          <p:txBody>
            <a:bodyPr wrap="square">
              <a:spAutoFit/>
            </a:bodyPr>
            <a:lstStyle/>
            <a:p>
              <a:pPr>
                <a:lnSpc>
                  <a:spcPct val="125000"/>
                </a:lnSpc>
              </a:pPr>
              <a:r>
                <a:rPr lang="zh-CN" altLang="en-US" sz="900" dirty="0">
                  <a:solidFill>
                    <a:srgbClr val="000000"/>
                  </a:solidFill>
                  <a:latin typeface="+mn-ea"/>
                  <a:ea typeface="+mn-ea"/>
                  <a:cs typeface="Lato Light" charset="0"/>
                  <a:sym typeface="Lato Light" charset="0"/>
                </a:rPr>
                <a:t>此处添加详细文本描述，建议与标题</a:t>
              </a:r>
              <a:endParaRPr lang="en-US" altLang="zh-CN" sz="900" dirty="0">
                <a:solidFill>
                  <a:srgbClr val="000000"/>
                </a:solidFill>
                <a:latin typeface="+mn-ea"/>
                <a:ea typeface="+mn-ea"/>
                <a:cs typeface="Lato Light" charset="0"/>
                <a:sym typeface="Lato Light" charset="0"/>
              </a:endParaRPr>
            </a:p>
          </p:txBody>
        </p:sp>
        <p:sp>
          <p:nvSpPr>
            <p:cNvPr id="22" name="文本框 21"/>
            <p:cNvSpPr txBox="1"/>
            <p:nvPr/>
          </p:nvSpPr>
          <p:spPr bwMode="auto">
            <a:xfrm>
              <a:off x="2061936" y="5137524"/>
              <a:ext cx="2349784" cy="458507"/>
            </a:xfrm>
            <a:prstGeom prst="rect">
              <a:avLst/>
            </a:prstGeom>
            <a:noFill/>
          </p:spPr>
          <p:txBody>
            <a:bodyPr wrap="square">
              <a:spAutoFit/>
            </a:bodyPr>
            <a:lstStyle/>
            <a:p>
              <a:pPr algn="ctr">
                <a:defRPr/>
              </a:pPr>
              <a:r>
                <a:rPr lang="zh-CN" altLang="en-US" sz="1200" spc="75" dirty="0">
                  <a:solidFill>
                    <a:schemeClr val="accent3"/>
                  </a:solidFill>
                  <a:latin typeface="+mn-ea"/>
                  <a:ea typeface="+mn-ea"/>
                </a:rPr>
                <a:t>在此添加标题</a:t>
              </a:r>
            </a:p>
          </p:txBody>
        </p:sp>
      </p:grpSp>
      <p:cxnSp>
        <p:nvCxnSpPr>
          <p:cNvPr id="23" name="直接连接符 22"/>
          <p:cNvCxnSpPr/>
          <p:nvPr/>
        </p:nvCxnSpPr>
        <p:spPr>
          <a:xfrm>
            <a:off x="4965249" y="3194302"/>
            <a:ext cx="986291" cy="0"/>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3308892" y="3298535"/>
            <a:ext cx="757990" cy="560874"/>
            <a:chOff x="8931338" y="2437732"/>
            <a:chExt cx="1010653" cy="747833"/>
          </a:xfrm>
        </p:grpSpPr>
        <p:sp>
          <p:nvSpPr>
            <p:cNvPr id="25" name="文本框 24"/>
            <p:cNvSpPr txBox="1"/>
            <p:nvPr/>
          </p:nvSpPr>
          <p:spPr>
            <a:xfrm>
              <a:off x="8931338" y="2437732"/>
              <a:ext cx="1010653" cy="677108"/>
            </a:xfrm>
            <a:prstGeom prst="rect">
              <a:avLst/>
            </a:prstGeom>
            <a:noFill/>
          </p:spPr>
          <p:txBody>
            <a:bodyPr wrap="square" rtlCol="0">
              <a:spAutoFit/>
            </a:bodyPr>
            <a:lstStyle/>
            <a:p>
              <a:pPr algn="ctr"/>
              <a:r>
                <a:rPr lang="en-US" altLang="zh-CN" sz="2700" dirty="0">
                  <a:solidFill>
                    <a:schemeClr val="tx1">
                      <a:lumMod val="65000"/>
                      <a:lumOff val="35000"/>
                    </a:schemeClr>
                  </a:solidFill>
                  <a:latin typeface="+mn-ea"/>
                  <a:ea typeface="+mn-ea"/>
                </a:rPr>
                <a:t>01</a:t>
              </a:r>
              <a:endParaRPr lang="zh-CN" altLang="en-US" sz="2700" dirty="0">
                <a:solidFill>
                  <a:schemeClr val="tx1">
                    <a:lumMod val="65000"/>
                    <a:lumOff val="35000"/>
                  </a:schemeClr>
                </a:solidFill>
                <a:latin typeface="+mn-ea"/>
                <a:ea typeface="+mn-ea"/>
              </a:endParaRPr>
            </a:p>
          </p:txBody>
        </p:sp>
        <p:sp>
          <p:nvSpPr>
            <p:cNvPr id="26" name="文本框 25"/>
            <p:cNvSpPr txBox="1"/>
            <p:nvPr/>
          </p:nvSpPr>
          <p:spPr>
            <a:xfrm>
              <a:off x="8931338" y="2908566"/>
              <a:ext cx="1010653" cy="276999"/>
            </a:xfrm>
            <a:prstGeom prst="rect">
              <a:avLst/>
            </a:prstGeom>
            <a:noFill/>
          </p:spPr>
          <p:txBody>
            <a:bodyPr wrap="square" rtlCol="0">
              <a:spAutoFit/>
            </a:bodyPr>
            <a:lstStyle/>
            <a:p>
              <a:pPr algn="ctr"/>
              <a:r>
                <a:rPr lang="en-US" altLang="zh-CN" sz="750" dirty="0">
                  <a:solidFill>
                    <a:schemeClr val="tx1">
                      <a:lumMod val="65000"/>
                      <a:lumOff val="35000"/>
                    </a:schemeClr>
                  </a:solidFill>
                  <a:latin typeface="+mn-ea"/>
                  <a:ea typeface="+mn-ea"/>
                </a:rPr>
                <a:t>OPTION</a:t>
              </a:r>
              <a:endParaRPr lang="zh-CN" altLang="en-US" sz="750" dirty="0">
                <a:solidFill>
                  <a:schemeClr val="tx1">
                    <a:lumMod val="65000"/>
                    <a:lumOff val="35000"/>
                  </a:schemeClr>
                </a:solidFill>
                <a:latin typeface="+mn-ea"/>
                <a:ea typeface="+mn-ea"/>
              </a:endParaRPr>
            </a:p>
          </p:txBody>
        </p:sp>
      </p:grpSp>
      <p:grpSp>
        <p:nvGrpSpPr>
          <p:cNvPr id="27" name="组合 26"/>
          <p:cNvGrpSpPr/>
          <p:nvPr/>
        </p:nvGrpSpPr>
        <p:grpSpPr>
          <a:xfrm>
            <a:off x="5079399" y="2119816"/>
            <a:ext cx="757990" cy="560874"/>
            <a:chOff x="8931338" y="2437732"/>
            <a:chExt cx="1010653" cy="747833"/>
          </a:xfrm>
        </p:grpSpPr>
        <p:sp>
          <p:nvSpPr>
            <p:cNvPr id="28" name="文本框 27"/>
            <p:cNvSpPr txBox="1"/>
            <p:nvPr/>
          </p:nvSpPr>
          <p:spPr>
            <a:xfrm>
              <a:off x="8931338" y="2437732"/>
              <a:ext cx="1010653" cy="677108"/>
            </a:xfrm>
            <a:prstGeom prst="rect">
              <a:avLst/>
            </a:prstGeom>
            <a:noFill/>
          </p:spPr>
          <p:txBody>
            <a:bodyPr wrap="square" rtlCol="0">
              <a:spAutoFit/>
            </a:bodyPr>
            <a:lstStyle/>
            <a:p>
              <a:pPr algn="ctr"/>
              <a:r>
                <a:rPr lang="en-US" altLang="zh-CN" sz="2700" dirty="0">
                  <a:solidFill>
                    <a:schemeClr val="tx1">
                      <a:lumMod val="65000"/>
                      <a:lumOff val="35000"/>
                    </a:schemeClr>
                  </a:solidFill>
                  <a:latin typeface="+mn-ea"/>
                  <a:ea typeface="+mn-ea"/>
                </a:rPr>
                <a:t>02</a:t>
              </a:r>
              <a:endParaRPr lang="zh-CN" altLang="en-US" sz="2700" dirty="0">
                <a:solidFill>
                  <a:schemeClr val="tx1">
                    <a:lumMod val="65000"/>
                    <a:lumOff val="35000"/>
                  </a:schemeClr>
                </a:solidFill>
                <a:latin typeface="+mn-ea"/>
                <a:ea typeface="+mn-ea"/>
              </a:endParaRPr>
            </a:p>
          </p:txBody>
        </p:sp>
        <p:sp>
          <p:nvSpPr>
            <p:cNvPr id="29" name="文本框 28"/>
            <p:cNvSpPr txBox="1"/>
            <p:nvPr/>
          </p:nvSpPr>
          <p:spPr>
            <a:xfrm>
              <a:off x="8931338" y="2908566"/>
              <a:ext cx="1010653" cy="276999"/>
            </a:xfrm>
            <a:prstGeom prst="rect">
              <a:avLst/>
            </a:prstGeom>
            <a:noFill/>
          </p:spPr>
          <p:txBody>
            <a:bodyPr wrap="square" rtlCol="0">
              <a:spAutoFit/>
            </a:bodyPr>
            <a:lstStyle/>
            <a:p>
              <a:pPr algn="ctr"/>
              <a:r>
                <a:rPr lang="en-US" altLang="zh-CN" sz="750" dirty="0">
                  <a:solidFill>
                    <a:schemeClr val="tx1">
                      <a:lumMod val="65000"/>
                      <a:lumOff val="35000"/>
                    </a:schemeClr>
                  </a:solidFill>
                  <a:latin typeface="+mn-ea"/>
                  <a:ea typeface="+mn-ea"/>
                </a:rPr>
                <a:t>OPTION</a:t>
              </a:r>
              <a:endParaRPr lang="zh-CN" altLang="en-US" sz="750" dirty="0">
                <a:solidFill>
                  <a:schemeClr val="tx1">
                    <a:lumMod val="65000"/>
                    <a:lumOff val="35000"/>
                  </a:schemeClr>
                </a:solidFill>
                <a:latin typeface="+mn-ea"/>
                <a:ea typeface="+mn-ea"/>
              </a:endParaRPr>
            </a:p>
          </p:txBody>
        </p:sp>
      </p:grpSp>
      <p:sp>
        <p:nvSpPr>
          <p:cNvPr id="30" name="文本框 29"/>
          <p:cNvSpPr txBox="1"/>
          <p:nvPr/>
        </p:nvSpPr>
        <p:spPr bwMode="auto">
          <a:xfrm>
            <a:off x="6301284" y="2042465"/>
            <a:ext cx="1926604" cy="1015663"/>
          </a:xfrm>
          <a:prstGeom prst="rect">
            <a:avLst/>
          </a:prstGeom>
          <a:noFill/>
        </p:spPr>
        <p:txBody>
          <a:bodyPr wrap="square">
            <a:spAutoFit/>
          </a:bodyPr>
          <a:lstStyle/>
          <a:p>
            <a:pPr>
              <a:lnSpc>
                <a:spcPct val="125000"/>
              </a:lnSpc>
            </a:pPr>
            <a:r>
              <a:rPr lang="zh-CN" altLang="en-US" sz="1200" dirty="0">
                <a:solidFill>
                  <a:srgbClr val="000000"/>
                </a:solidFill>
                <a:latin typeface="+mn-ea"/>
                <a:ea typeface="+mn-ea"/>
                <a:cs typeface="Lato Light" charset="0"/>
                <a:sym typeface="Lato Light" charset="0"/>
              </a:rPr>
              <a:t>此处添加详细文本描述，建议与标题相关并符合整体语言风格，语言描述尽量此处添加详细</a:t>
            </a:r>
            <a:endParaRPr lang="en-US" altLang="zh-CN" sz="1200" dirty="0">
              <a:solidFill>
                <a:srgbClr val="000000"/>
              </a:solidFill>
              <a:latin typeface="+mn-ea"/>
              <a:ea typeface="+mn-ea"/>
              <a:cs typeface="Lato Light" charset="0"/>
              <a:sym typeface="Lato Light" charset="0"/>
            </a:endParaRPr>
          </a:p>
        </p:txBody>
      </p:sp>
      <p:sp>
        <p:nvSpPr>
          <p:cNvPr id="31" name="文本框 30"/>
          <p:cNvSpPr txBox="1"/>
          <p:nvPr/>
        </p:nvSpPr>
        <p:spPr bwMode="auto">
          <a:xfrm>
            <a:off x="945183" y="3221184"/>
            <a:ext cx="1926604" cy="1015663"/>
          </a:xfrm>
          <a:prstGeom prst="rect">
            <a:avLst/>
          </a:prstGeom>
          <a:noFill/>
        </p:spPr>
        <p:txBody>
          <a:bodyPr wrap="square">
            <a:spAutoFit/>
          </a:bodyPr>
          <a:lstStyle/>
          <a:p>
            <a:pPr>
              <a:lnSpc>
                <a:spcPct val="125000"/>
              </a:lnSpc>
            </a:pPr>
            <a:r>
              <a:rPr lang="zh-CN" altLang="en-US" sz="1200" dirty="0">
                <a:solidFill>
                  <a:srgbClr val="000000"/>
                </a:solidFill>
                <a:latin typeface="+mn-ea"/>
                <a:ea typeface="+mn-ea"/>
                <a:cs typeface="Lato Light" charset="0"/>
                <a:sym typeface="Lato Light" charset="0"/>
              </a:rPr>
              <a:t>此处添加详细文本描述，建议与标题相关并符合整体语言风格，语言描述尽量此处添加详细文本描述</a:t>
            </a:r>
            <a:endParaRPr lang="en-US" altLang="zh-CN" sz="1200" dirty="0">
              <a:solidFill>
                <a:srgbClr val="000000"/>
              </a:solidFill>
              <a:latin typeface="+mn-ea"/>
              <a:ea typeface="+mn-ea"/>
              <a:cs typeface="Lato Light" charset="0"/>
              <a:sym typeface="Lato Light" charset="0"/>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62000" fill="hold" grpId="0" nodeType="withEffect" p14:presetBounceEnd="4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40000">
                                          <p:cBhvr additive="base">
                                            <p:cTn id="7" dur="350" fill="hold"/>
                                            <p:tgtEl>
                                              <p:spTgt spid="4"/>
                                            </p:tgtEl>
                                            <p:attrNameLst>
                                              <p:attrName>ppt_x</p:attrName>
                                            </p:attrNameLst>
                                          </p:cBhvr>
                                          <p:tavLst>
                                            <p:tav tm="0">
                                              <p:val>
                                                <p:strVal val="#ppt_x"/>
                                              </p:val>
                                            </p:tav>
                                            <p:tav tm="100000">
                                              <p:val>
                                                <p:strVal val="#ppt_x"/>
                                              </p:val>
                                            </p:tav>
                                          </p:tavLst>
                                        </p:anim>
                                        <p:anim calcmode="lin" valueType="num" p14:bounceEnd="40000">
                                          <p:cBhvr additive="base">
                                            <p:cTn id="8" dur="35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accel="62000" fill="hold" grpId="0" nodeType="withEffect" p14:presetBounceEnd="40000">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14:bounceEnd="40000">
                                          <p:cBhvr additive="base">
                                            <p:cTn id="11" dur="35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12" dur="350" fill="hold"/>
                                            <p:tgtEl>
                                              <p:spTgt spid="14"/>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21"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350"/>
                                            <p:tgtEl>
                                              <p:spTgt spid="5"/>
                                            </p:tgtEl>
                                          </p:cBhvr>
                                        </p:animEffect>
                                      </p:childTnLst>
                                    </p:cTn>
                                  </p:par>
                                  <p:par>
                                    <p:cTn id="17" presetID="53" presetClass="entr" presetSubtype="16"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350" fill="hold"/>
                                            <p:tgtEl>
                                              <p:spTgt spid="24"/>
                                            </p:tgtEl>
                                            <p:attrNameLst>
                                              <p:attrName>ppt_w</p:attrName>
                                            </p:attrNameLst>
                                          </p:cBhvr>
                                          <p:tavLst>
                                            <p:tav tm="0">
                                              <p:val>
                                                <p:fltVal val="0"/>
                                              </p:val>
                                            </p:tav>
                                            <p:tav tm="100000">
                                              <p:val>
                                                <p:strVal val="#ppt_w"/>
                                              </p:val>
                                            </p:tav>
                                          </p:tavLst>
                                        </p:anim>
                                        <p:anim calcmode="lin" valueType="num">
                                          <p:cBhvr>
                                            <p:cTn id="20" dur="350" fill="hold"/>
                                            <p:tgtEl>
                                              <p:spTgt spid="24"/>
                                            </p:tgtEl>
                                            <p:attrNameLst>
                                              <p:attrName>ppt_h</p:attrName>
                                            </p:attrNameLst>
                                          </p:cBhvr>
                                          <p:tavLst>
                                            <p:tav tm="0">
                                              <p:val>
                                                <p:fltVal val="0"/>
                                              </p:val>
                                            </p:tav>
                                            <p:tav tm="100000">
                                              <p:val>
                                                <p:strVal val="#ppt_h"/>
                                              </p:val>
                                            </p:tav>
                                          </p:tavLst>
                                        </p:anim>
                                        <p:animEffect transition="in" filter="fade">
                                          <p:cBhvr>
                                            <p:cTn id="21" dur="350"/>
                                            <p:tgtEl>
                                              <p:spTgt spid="24"/>
                                            </p:tgtEl>
                                          </p:cBhvr>
                                        </p:animEffect>
                                      </p:childTnLst>
                                    </p:cTn>
                                  </p:par>
                                </p:childTnLst>
                              </p:cTn>
                            </p:par>
                            <p:par>
                              <p:cTn id="22" fill="hold">
                                <p:stCondLst>
                                  <p:cond delay="700"/>
                                </p:stCondLst>
                                <p:childTnLst>
                                  <p:par>
                                    <p:cTn id="23" presetID="16" presetClass="entr" presetSubtype="37"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outVertical)">
                                          <p:cBhvr>
                                            <p:cTn id="25" dur="350"/>
                                            <p:tgtEl>
                                              <p:spTgt spid="13"/>
                                            </p:tgtEl>
                                          </p:cBhvr>
                                        </p:animEffect>
                                      </p:childTnLst>
                                    </p:cTn>
                                  </p:par>
                                </p:childTnLst>
                              </p:cTn>
                            </p:par>
                            <p:par>
                              <p:cTn id="26" fill="hold">
                                <p:stCondLst>
                                  <p:cond delay="1050"/>
                                </p:stCondLst>
                                <p:childTnLst>
                                  <p:par>
                                    <p:cTn id="27" presetID="22" presetClass="entr" presetSubtype="8"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350"/>
                                            <p:tgtEl>
                                              <p:spTgt spid="10"/>
                                            </p:tgtEl>
                                          </p:cBhvr>
                                        </p:animEffect>
                                      </p:childTnLst>
                                    </p:cTn>
                                  </p:par>
                                </p:childTnLst>
                              </p:cTn>
                            </p:par>
                            <p:par>
                              <p:cTn id="30" fill="hold">
                                <p:stCondLst>
                                  <p:cond delay="1400"/>
                                </p:stCondLst>
                                <p:childTnLst>
                                  <p:par>
                                    <p:cTn id="31" presetID="21" presetClass="entr" presetSubtype="1"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heel(1)">
                                          <p:cBhvr>
                                            <p:cTn id="33" dur="350"/>
                                            <p:tgtEl>
                                              <p:spTgt spid="15"/>
                                            </p:tgtEl>
                                          </p:cBhvr>
                                        </p:animEffect>
                                      </p:childTnLst>
                                    </p:cTn>
                                  </p:par>
                                  <p:par>
                                    <p:cTn id="34" presetID="53" presetClass="entr" presetSubtype="16"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350" fill="hold"/>
                                            <p:tgtEl>
                                              <p:spTgt spid="27"/>
                                            </p:tgtEl>
                                            <p:attrNameLst>
                                              <p:attrName>ppt_w</p:attrName>
                                            </p:attrNameLst>
                                          </p:cBhvr>
                                          <p:tavLst>
                                            <p:tav tm="0">
                                              <p:val>
                                                <p:fltVal val="0"/>
                                              </p:val>
                                            </p:tav>
                                            <p:tav tm="100000">
                                              <p:val>
                                                <p:strVal val="#ppt_w"/>
                                              </p:val>
                                            </p:tav>
                                          </p:tavLst>
                                        </p:anim>
                                        <p:anim calcmode="lin" valueType="num">
                                          <p:cBhvr>
                                            <p:cTn id="37" dur="350" fill="hold"/>
                                            <p:tgtEl>
                                              <p:spTgt spid="27"/>
                                            </p:tgtEl>
                                            <p:attrNameLst>
                                              <p:attrName>ppt_h</p:attrName>
                                            </p:attrNameLst>
                                          </p:cBhvr>
                                          <p:tavLst>
                                            <p:tav tm="0">
                                              <p:val>
                                                <p:fltVal val="0"/>
                                              </p:val>
                                            </p:tav>
                                            <p:tav tm="100000">
                                              <p:val>
                                                <p:strVal val="#ppt_h"/>
                                              </p:val>
                                            </p:tav>
                                          </p:tavLst>
                                        </p:anim>
                                        <p:animEffect transition="in" filter="fade">
                                          <p:cBhvr>
                                            <p:cTn id="38" dur="350"/>
                                            <p:tgtEl>
                                              <p:spTgt spid="27"/>
                                            </p:tgtEl>
                                          </p:cBhvr>
                                        </p:animEffect>
                                      </p:childTnLst>
                                    </p:cTn>
                                  </p:par>
                                </p:childTnLst>
                              </p:cTn>
                            </p:par>
                            <p:par>
                              <p:cTn id="39" fill="hold">
                                <p:stCondLst>
                                  <p:cond delay="1750"/>
                                </p:stCondLst>
                                <p:childTnLst>
                                  <p:par>
                                    <p:cTn id="40" presetID="16" presetClass="entr" presetSubtype="37"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arn(outVertical)">
                                          <p:cBhvr>
                                            <p:cTn id="42" dur="350"/>
                                            <p:tgtEl>
                                              <p:spTgt spid="23"/>
                                            </p:tgtEl>
                                          </p:cBhvr>
                                        </p:animEffect>
                                      </p:childTnLst>
                                    </p:cTn>
                                  </p:par>
                                </p:childTnLst>
                              </p:cTn>
                            </p:par>
                            <p:par>
                              <p:cTn id="43" fill="hold">
                                <p:stCondLst>
                                  <p:cond delay="2100"/>
                                </p:stCondLst>
                                <p:childTnLst>
                                  <p:par>
                                    <p:cTn id="44" presetID="22" presetClass="entr" presetSubtype="8"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350"/>
                                            <p:tgtEl>
                                              <p:spTgt spid="20"/>
                                            </p:tgtEl>
                                          </p:cBhvr>
                                        </p:animEffect>
                                      </p:childTnLst>
                                    </p:cTn>
                                  </p:par>
                                </p:childTnLst>
                              </p:cTn>
                            </p:par>
                            <p:par>
                              <p:cTn id="47" fill="hold">
                                <p:stCondLst>
                                  <p:cond delay="2450"/>
                                </p:stCondLst>
                                <p:childTnLst>
                                  <p:par>
                                    <p:cTn id="48" presetID="16" presetClass="entr" presetSubtype="37"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barn(outVertical)">
                                          <p:cBhvr>
                                            <p:cTn id="50" dur="350"/>
                                            <p:tgtEl>
                                              <p:spTgt spid="30"/>
                                            </p:tgtEl>
                                          </p:cBhvr>
                                        </p:animEffect>
                                      </p:childTnLst>
                                    </p:cTn>
                                  </p:par>
                                  <p:par>
                                    <p:cTn id="51" presetID="16" presetClass="entr" presetSubtype="37"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barn(outVertical)">
                                          <p:cBhvr>
                                            <p:cTn id="53" dur="3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30" grpId="0"/>
          <p:bldP spid="3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62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50" fill="hold"/>
                                            <p:tgtEl>
                                              <p:spTgt spid="4"/>
                                            </p:tgtEl>
                                            <p:attrNameLst>
                                              <p:attrName>ppt_x</p:attrName>
                                            </p:attrNameLst>
                                          </p:cBhvr>
                                          <p:tavLst>
                                            <p:tav tm="0">
                                              <p:val>
                                                <p:strVal val="#ppt_x"/>
                                              </p:val>
                                            </p:tav>
                                            <p:tav tm="100000">
                                              <p:val>
                                                <p:strVal val="#ppt_x"/>
                                              </p:val>
                                            </p:tav>
                                          </p:tavLst>
                                        </p:anim>
                                        <p:anim calcmode="lin" valueType="num">
                                          <p:cBhvr additive="base">
                                            <p:cTn id="8" dur="35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accel="6200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350" fill="hold"/>
                                            <p:tgtEl>
                                              <p:spTgt spid="14"/>
                                            </p:tgtEl>
                                            <p:attrNameLst>
                                              <p:attrName>ppt_x</p:attrName>
                                            </p:attrNameLst>
                                          </p:cBhvr>
                                          <p:tavLst>
                                            <p:tav tm="0">
                                              <p:val>
                                                <p:strVal val="#ppt_x"/>
                                              </p:val>
                                            </p:tav>
                                            <p:tav tm="100000">
                                              <p:val>
                                                <p:strVal val="#ppt_x"/>
                                              </p:val>
                                            </p:tav>
                                          </p:tavLst>
                                        </p:anim>
                                        <p:anim calcmode="lin" valueType="num">
                                          <p:cBhvr additive="base">
                                            <p:cTn id="12" dur="350" fill="hold"/>
                                            <p:tgtEl>
                                              <p:spTgt spid="14"/>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21"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350"/>
                                            <p:tgtEl>
                                              <p:spTgt spid="5"/>
                                            </p:tgtEl>
                                          </p:cBhvr>
                                        </p:animEffect>
                                      </p:childTnLst>
                                    </p:cTn>
                                  </p:par>
                                  <p:par>
                                    <p:cTn id="17" presetID="53" presetClass="entr" presetSubtype="16"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350" fill="hold"/>
                                            <p:tgtEl>
                                              <p:spTgt spid="24"/>
                                            </p:tgtEl>
                                            <p:attrNameLst>
                                              <p:attrName>ppt_w</p:attrName>
                                            </p:attrNameLst>
                                          </p:cBhvr>
                                          <p:tavLst>
                                            <p:tav tm="0">
                                              <p:val>
                                                <p:fltVal val="0"/>
                                              </p:val>
                                            </p:tav>
                                            <p:tav tm="100000">
                                              <p:val>
                                                <p:strVal val="#ppt_w"/>
                                              </p:val>
                                            </p:tav>
                                          </p:tavLst>
                                        </p:anim>
                                        <p:anim calcmode="lin" valueType="num">
                                          <p:cBhvr>
                                            <p:cTn id="20" dur="350" fill="hold"/>
                                            <p:tgtEl>
                                              <p:spTgt spid="24"/>
                                            </p:tgtEl>
                                            <p:attrNameLst>
                                              <p:attrName>ppt_h</p:attrName>
                                            </p:attrNameLst>
                                          </p:cBhvr>
                                          <p:tavLst>
                                            <p:tav tm="0">
                                              <p:val>
                                                <p:fltVal val="0"/>
                                              </p:val>
                                            </p:tav>
                                            <p:tav tm="100000">
                                              <p:val>
                                                <p:strVal val="#ppt_h"/>
                                              </p:val>
                                            </p:tav>
                                          </p:tavLst>
                                        </p:anim>
                                        <p:animEffect transition="in" filter="fade">
                                          <p:cBhvr>
                                            <p:cTn id="21" dur="350"/>
                                            <p:tgtEl>
                                              <p:spTgt spid="24"/>
                                            </p:tgtEl>
                                          </p:cBhvr>
                                        </p:animEffect>
                                      </p:childTnLst>
                                    </p:cTn>
                                  </p:par>
                                </p:childTnLst>
                              </p:cTn>
                            </p:par>
                            <p:par>
                              <p:cTn id="22" fill="hold">
                                <p:stCondLst>
                                  <p:cond delay="700"/>
                                </p:stCondLst>
                                <p:childTnLst>
                                  <p:par>
                                    <p:cTn id="23" presetID="16" presetClass="entr" presetSubtype="37"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outVertical)">
                                          <p:cBhvr>
                                            <p:cTn id="25" dur="350"/>
                                            <p:tgtEl>
                                              <p:spTgt spid="13"/>
                                            </p:tgtEl>
                                          </p:cBhvr>
                                        </p:animEffect>
                                      </p:childTnLst>
                                    </p:cTn>
                                  </p:par>
                                </p:childTnLst>
                              </p:cTn>
                            </p:par>
                            <p:par>
                              <p:cTn id="26" fill="hold">
                                <p:stCondLst>
                                  <p:cond delay="1050"/>
                                </p:stCondLst>
                                <p:childTnLst>
                                  <p:par>
                                    <p:cTn id="27" presetID="22" presetClass="entr" presetSubtype="8"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350"/>
                                            <p:tgtEl>
                                              <p:spTgt spid="10"/>
                                            </p:tgtEl>
                                          </p:cBhvr>
                                        </p:animEffect>
                                      </p:childTnLst>
                                    </p:cTn>
                                  </p:par>
                                </p:childTnLst>
                              </p:cTn>
                            </p:par>
                            <p:par>
                              <p:cTn id="30" fill="hold">
                                <p:stCondLst>
                                  <p:cond delay="1400"/>
                                </p:stCondLst>
                                <p:childTnLst>
                                  <p:par>
                                    <p:cTn id="31" presetID="21" presetClass="entr" presetSubtype="1"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heel(1)">
                                          <p:cBhvr>
                                            <p:cTn id="33" dur="350"/>
                                            <p:tgtEl>
                                              <p:spTgt spid="15"/>
                                            </p:tgtEl>
                                          </p:cBhvr>
                                        </p:animEffect>
                                      </p:childTnLst>
                                    </p:cTn>
                                  </p:par>
                                  <p:par>
                                    <p:cTn id="34" presetID="53" presetClass="entr" presetSubtype="16"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350" fill="hold"/>
                                            <p:tgtEl>
                                              <p:spTgt spid="27"/>
                                            </p:tgtEl>
                                            <p:attrNameLst>
                                              <p:attrName>ppt_w</p:attrName>
                                            </p:attrNameLst>
                                          </p:cBhvr>
                                          <p:tavLst>
                                            <p:tav tm="0">
                                              <p:val>
                                                <p:fltVal val="0"/>
                                              </p:val>
                                            </p:tav>
                                            <p:tav tm="100000">
                                              <p:val>
                                                <p:strVal val="#ppt_w"/>
                                              </p:val>
                                            </p:tav>
                                          </p:tavLst>
                                        </p:anim>
                                        <p:anim calcmode="lin" valueType="num">
                                          <p:cBhvr>
                                            <p:cTn id="37" dur="350" fill="hold"/>
                                            <p:tgtEl>
                                              <p:spTgt spid="27"/>
                                            </p:tgtEl>
                                            <p:attrNameLst>
                                              <p:attrName>ppt_h</p:attrName>
                                            </p:attrNameLst>
                                          </p:cBhvr>
                                          <p:tavLst>
                                            <p:tav tm="0">
                                              <p:val>
                                                <p:fltVal val="0"/>
                                              </p:val>
                                            </p:tav>
                                            <p:tav tm="100000">
                                              <p:val>
                                                <p:strVal val="#ppt_h"/>
                                              </p:val>
                                            </p:tav>
                                          </p:tavLst>
                                        </p:anim>
                                        <p:animEffect transition="in" filter="fade">
                                          <p:cBhvr>
                                            <p:cTn id="38" dur="350"/>
                                            <p:tgtEl>
                                              <p:spTgt spid="27"/>
                                            </p:tgtEl>
                                          </p:cBhvr>
                                        </p:animEffect>
                                      </p:childTnLst>
                                    </p:cTn>
                                  </p:par>
                                </p:childTnLst>
                              </p:cTn>
                            </p:par>
                            <p:par>
                              <p:cTn id="39" fill="hold">
                                <p:stCondLst>
                                  <p:cond delay="1750"/>
                                </p:stCondLst>
                                <p:childTnLst>
                                  <p:par>
                                    <p:cTn id="40" presetID="16" presetClass="entr" presetSubtype="37"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arn(outVertical)">
                                          <p:cBhvr>
                                            <p:cTn id="42" dur="350"/>
                                            <p:tgtEl>
                                              <p:spTgt spid="23"/>
                                            </p:tgtEl>
                                          </p:cBhvr>
                                        </p:animEffect>
                                      </p:childTnLst>
                                    </p:cTn>
                                  </p:par>
                                </p:childTnLst>
                              </p:cTn>
                            </p:par>
                            <p:par>
                              <p:cTn id="43" fill="hold">
                                <p:stCondLst>
                                  <p:cond delay="2100"/>
                                </p:stCondLst>
                                <p:childTnLst>
                                  <p:par>
                                    <p:cTn id="44" presetID="22" presetClass="entr" presetSubtype="8"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350"/>
                                            <p:tgtEl>
                                              <p:spTgt spid="20"/>
                                            </p:tgtEl>
                                          </p:cBhvr>
                                        </p:animEffect>
                                      </p:childTnLst>
                                    </p:cTn>
                                  </p:par>
                                </p:childTnLst>
                              </p:cTn>
                            </p:par>
                            <p:par>
                              <p:cTn id="47" fill="hold">
                                <p:stCondLst>
                                  <p:cond delay="2450"/>
                                </p:stCondLst>
                                <p:childTnLst>
                                  <p:par>
                                    <p:cTn id="48" presetID="16" presetClass="entr" presetSubtype="37"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barn(outVertical)">
                                          <p:cBhvr>
                                            <p:cTn id="50" dur="350"/>
                                            <p:tgtEl>
                                              <p:spTgt spid="30"/>
                                            </p:tgtEl>
                                          </p:cBhvr>
                                        </p:animEffect>
                                      </p:childTnLst>
                                    </p:cTn>
                                  </p:par>
                                  <p:par>
                                    <p:cTn id="51" presetID="16" presetClass="entr" presetSubtype="37"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barn(outVertical)">
                                          <p:cBhvr>
                                            <p:cTn id="53" dur="3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30" grpId="0"/>
          <p:bldP spid="31"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851922" y="1707654"/>
            <a:ext cx="2954655" cy="1077218"/>
          </a:xfrm>
          <a:prstGeom prst="rect">
            <a:avLst/>
          </a:prstGeom>
          <a:noFill/>
        </p:spPr>
        <p:txBody>
          <a:bodyPr wrap="none" rtlCol="0">
            <a:spAutoFit/>
          </a:bodyPr>
          <a:lstStyle/>
          <a:p>
            <a:pPr marL="0" lvl="1"/>
            <a:r>
              <a:rPr lang="zh-CN" altLang="en-US" sz="1400" b="1" dirty="0">
                <a:solidFill>
                  <a:srgbClr val="080808"/>
                </a:solidFill>
                <a:latin typeface="微软雅黑" panose="020B0503020204020204" pitchFamily="34" charset="-122"/>
                <a:ea typeface="微软雅黑" panose="020B0503020204020204" pitchFamily="34" charset="-122"/>
              </a:rPr>
              <a:t> </a:t>
            </a:r>
            <a:r>
              <a:rPr lang="zh-CN" altLang="en-US" sz="2800" b="1" dirty="0">
                <a:solidFill>
                  <a:srgbClr val="080808"/>
                </a:solidFill>
                <a:latin typeface="微软雅黑" panose="020B0503020204020204" pitchFamily="34" charset="-122"/>
                <a:ea typeface="微软雅黑" panose="020B0503020204020204" pitchFamily="34" charset="-122"/>
              </a:rPr>
              <a:t>第四部分</a:t>
            </a:r>
            <a:endParaRPr lang="en-US" altLang="zh-CN" sz="2800" b="1" dirty="0">
              <a:solidFill>
                <a:srgbClr val="080808"/>
              </a:solidFill>
              <a:latin typeface="微软雅黑" panose="020B0503020204020204" pitchFamily="34" charset="-122"/>
              <a:ea typeface="微软雅黑" panose="020B0503020204020204" pitchFamily="34" charset="-122"/>
            </a:endParaRPr>
          </a:p>
          <a:p>
            <a:pPr marL="0" lvl="1" algn="ctr"/>
            <a:r>
              <a:rPr lang="zh-CN" altLang="en-US" sz="3600" b="1" dirty="0">
                <a:solidFill>
                  <a:schemeClr val="accent4"/>
                </a:solidFill>
                <a:latin typeface="微软雅黑" panose="020B0503020204020204" pitchFamily="34" charset="-122"/>
                <a:ea typeface="微软雅黑" panose="020B0503020204020204" pitchFamily="34" charset="-122"/>
              </a:rPr>
              <a:t>标题文字内容</a:t>
            </a:r>
            <a:endParaRPr lang="en-US" altLang="zh-CN" sz="3600" b="1" dirty="0">
              <a:solidFill>
                <a:schemeClr val="accent4"/>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flipV="1">
            <a:off x="3635896" y="1635646"/>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17896" y="3229730"/>
            <a:ext cx="902846" cy="246221"/>
          </a:xfrm>
          <a:prstGeom prst="rect">
            <a:avLst/>
          </a:prstGeom>
          <a:noFill/>
        </p:spPr>
        <p:txBody>
          <a:bodyPr wrap="square" lIns="0" tIns="0" rIns="0" bIns="0" rtlCol="0">
            <a:spAutoFit/>
          </a:bodyPr>
          <a:lstStyle/>
          <a:p>
            <a:r>
              <a:rPr lang="en-US" altLang="zh-CN" sz="1600" dirty="0">
                <a:solidFill>
                  <a:srgbClr val="080808"/>
                </a:solidFill>
                <a:latin typeface="微软雅黑" panose="020B0503020204020204" pitchFamily="34" charset="-122"/>
                <a:ea typeface="微软雅黑" panose="020B0503020204020204" pitchFamily="34" charset="-122"/>
              </a:rPr>
              <a:t>PART 04</a:t>
            </a:r>
            <a:endParaRPr lang="zh-CN" altLang="en-US" sz="1600" dirty="0">
              <a:solidFill>
                <a:srgbClr val="080808"/>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2123728" y="1707656"/>
            <a:ext cx="1197175" cy="1197175"/>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ndParaRPr>
            </a:p>
          </p:txBody>
        </p:sp>
      </p:grpSp>
      <p:sp>
        <p:nvSpPr>
          <p:cNvPr id="25" name="TextBox 24"/>
          <p:cNvSpPr txBox="1"/>
          <p:nvPr/>
        </p:nvSpPr>
        <p:spPr>
          <a:xfrm>
            <a:off x="3948592" y="2787774"/>
            <a:ext cx="1027882" cy="245726"/>
          </a:xfrm>
          <a:prstGeom prst="rect">
            <a:avLst/>
          </a:prstGeom>
          <a:noFill/>
        </p:spPr>
        <p:txBody>
          <a:bodyPr wrap="square" lIns="60469" tIns="30235" rIns="60469" bIns="30235" rtlCol="0">
            <a:spAutoFit/>
          </a:bodyPr>
          <a:lstStyle/>
          <a:p>
            <a:r>
              <a:rPr lang="en-US" altLang="zh-CN" sz="1200" dirty="0">
                <a:solidFill>
                  <a:srgbClr val="080808"/>
                </a:solidFill>
                <a:latin typeface="微软雅黑" panose="020B0503020204020204" pitchFamily="34" charset="-122"/>
                <a:ea typeface="微软雅黑" panose="020B0503020204020204" pitchFamily="34" charset="-122"/>
              </a:rPr>
              <a:t>※ </a:t>
            </a:r>
            <a:r>
              <a:rPr lang="zh-CN" altLang="en-US" sz="1200" dirty="0">
                <a:solidFill>
                  <a:srgbClr val="080808"/>
                </a:solidFill>
                <a:latin typeface="微软雅黑" panose="020B0503020204020204" pitchFamily="34" charset="-122"/>
                <a:ea typeface="微软雅黑" panose="020B0503020204020204" pitchFamily="34" charset="-122"/>
              </a:rPr>
              <a:t>添加内容</a:t>
            </a:r>
          </a:p>
        </p:txBody>
      </p:sp>
      <p:sp>
        <p:nvSpPr>
          <p:cNvPr id="26" name="TextBox 25"/>
          <p:cNvSpPr txBox="1"/>
          <p:nvPr/>
        </p:nvSpPr>
        <p:spPr>
          <a:xfrm>
            <a:off x="5001263" y="2787774"/>
            <a:ext cx="985236" cy="245726"/>
          </a:xfrm>
          <a:prstGeom prst="rect">
            <a:avLst/>
          </a:prstGeom>
          <a:noFill/>
        </p:spPr>
        <p:txBody>
          <a:bodyPr wrap="square" lIns="60469" tIns="30235" rIns="60469" bIns="30235" rtlCol="0">
            <a:spAutoFit/>
          </a:bodyPr>
          <a:lstStyle/>
          <a:p>
            <a:r>
              <a:rPr lang="en-US" altLang="zh-CN" sz="1200" dirty="0">
                <a:solidFill>
                  <a:srgbClr val="080808"/>
                </a:solidFill>
                <a:latin typeface="微软雅黑" panose="020B0503020204020204" pitchFamily="34" charset="-122"/>
                <a:ea typeface="微软雅黑" panose="020B0503020204020204" pitchFamily="34" charset="-122"/>
              </a:rPr>
              <a:t>※ </a:t>
            </a:r>
            <a:r>
              <a:rPr lang="zh-CN" altLang="en-US" sz="1200" dirty="0">
                <a:solidFill>
                  <a:srgbClr val="080808"/>
                </a:solidFill>
                <a:latin typeface="微软雅黑" panose="020B0503020204020204" pitchFamily="34" charset="-122"/>
                <a:ea typeface="微软雅黑" panose="020B0503020204020204" pitchFamily="34" charset="-122"/>
              </a:rPr>
              <a:t>添加内容</a:t>
            </a:r>
          </a:p>
        </p:txBody>
      </p:sp>
      <p:sp>
        <p:nvSpPr>
          <p:cNvPr id="27" name="TextBox 26"/>
          <p:cNvSpPr txBox="1"/>
          <p:nvPr/>
        </p:nvSpPr>
        <p:spPr>
          <a:xfrm>
            <a:off x="6011289" y="2787774"/>
            <a:ext cx="1027882" cy="245726"/>
          </a:xfrm>
          <a:prstGeom prst="rect">
            <a:avLst/>
          </a:prstGeom>
          <a:noFill/>
        </p:spPr>
        <p:txBody>
          <a:bodyPr wrap="square" lIns="60469" tIns="30235" rIns="60469" bIns="30235" rtlCol="0">
            <a:spAutoFit/>
          </a:bodyPr>
          <a:lstStyle/>
          <a:p>
            <a:r>
              <a:rPr lang="en-US" altLang="zh-CN" sz="1200" dirty="0">
                <a:solidFill>
                  <a:srgbClr val="080808"/>
                </a:solidFill>
                <a:latin typeface="微软雅黑" panose="020B0503020204020204" pitchFamily="34" charset="-122"/>
                <a:ea typeface="微软雅黑" panose="020B0503020204020204" pitchFamily="34" charset="-122"/>
              </a:rPr>
              <a:t>※ </a:t>
            </a:r>
            <a:r>
              <a:rPr lang="zh-CN" altLang="en-US" sz="1200" dirty="0">
                <a:solidFill>
                  <a:srgbClr val="080808"/>
                </a:solidFill>
                <a:latin typeface="微软雅黑" panose="020B0503020204020204" pitchFamily="34" charset="-122"/>
                <a:ea typeface="微软雅黑" panose="020B0503020204020204" pitchFamily="34" charset="-122"/>
              </a:rPr>
              <a:t>添加内容</a:t>
            </a:r>
          </a:p>
        </p:txBody>
      </p:sp>
      <p:sp>
        <p:nvSpPr>
          <p:cNvPr id="28" name="TextBox 27"/>
          <p:cNvSpPr txBox="1"/>
          <p:nvPr/>
        </p:nvSpPr>
        <p:spPr>
          <a:xfrm>
            <a:off x="3948592" y="3134845"/>
            <a:ext cx="985236" cy="245726"/>
          </a:xfrm>
          <a:prstGeom prst="rect">
            <a:avLst/>
          </a:prstGeom>
          <a:noFill/>
        </p:spPr>
        <p:txBody>
          <a:bodyPr wrap="square" lIns="60469" tIns="30235" rIns="60469" bIns="30235" rtlCol="0">
            <a:spAutoFit/>
          </a:bodyPr>
          <a:lstStyle/>
          <a:p>
            <a:r>
              <a:rPr lang="en-US" altLang="zh-CN" sz="1200" dirty="0">
                <a:solidFill>
                  <a:srgbClr val="080808"/>
                </a:solidFill>
                <a:latin typeface="微软雅黑" panose="020B0503020204020204" pitchFamily="34" charset="-122"/>
                <a:ea typeface="微软雅黑" panose="020B0503020204020204" pitchFamily="34" charset="-122"/>
              </a:rPr>
              <a:t>※ </a:t>
            </a:r>
            <a:r>
              <a:rPr lang="zh-CN" altLang="en-US" sz="1200" dirty="0">
                <a:solidFill>
                  <a:srgbClr val="080808"/>
                </a:solidFill>
                <a:latin typeface="微软雅黑" panose="020B0503020204020204" pitchFamily="34" charset="-122"/>
                <a:ea typeface="微软雅黑" panose="020B0503020204020204" pitchFamily="34" charset="-122"/>
              </a:rPr>
              <a:t>添加内容</a:t>
            </a:r>
          </a:p>
        </p:txBody>
      </p:sp>
      <p:sp>
        <p:nvSpPr>
          <p:cNvPr id="29" name="TextBox 28"/>
          <p:cNvSpPr txBox="1"/>
          <p:nvPr/>
        </p:nvSpPr>
        <p:spPr>
          <a:xfrm>
            <a:off x="5001264" y="3134845"/>
            <a:ext cx="985236" cy="245726"/>
          </a:xfrm>
          <a:prstGeom prst="rect">
            <a:avLst/>
          </a:prstGeom>
          <a:noFill/>
        </p:spPr>
        <p:txBody>
          <a:bodyPr wrap="square" lIns="60469" tIns="30235" rIns="60469" bIns="30235" rtlCol="0">
            <a:spAutoFit/>
          </a:bodyPr>
          <a:lstStyle/>
          <a:p>
            <a:r>
              <a:rPr lang="en-US" altLang="zh-CN" sz="1200" dirty="0">
                <a:solidFill>
                  <a:srgbClr val="080808"/>
                </a:solidFill>
                <a:latin typeface="微软雅黑" panose="020B0503020204020204" pitchFamily="34" charset="-122"/>
                <a:ea typeface="微软雅黑" panose="020B0503020204020204" pitchFamily="34" charset="-122"/>
              </a:rPr>
              <a:t>※ </a:t>
            </a:r>
            <a:r>
              <a:rPr lang="zh-CN" altLang="en-US" sz="1200" dirty="0">
                <a:solidFill>
                  <a:srgbClr val="080808"/>
                </a:solidFill>
                <a:latin typeface="微软雅黑" panose="020B0503020204020204" pitchFamily="34" charset="-122"/>
                <a:ea typeface="微软雅黑" panose="020B0503020204020204" pitchFamily="34" charset="-122"/>
              </a:rPr>
              <a:t>添加内容</a:t>
            </a:r>
          </a:p>
        </p:txBody>
      </p:sp>
      <p:sp>
        <p:nvSpPr>
          <p:cNvPr id="30" name="TextBox 29"/>
          <p:cNvSpPr txBox="1"/>
          <p:nvPr/>
        </p:nvSpPr>
        <p:spPr>
          <a:xfrm>
            <a:off x="6010903" y="3134845"/>
            <a:ext cx="985236" cy="245726"/>
          </a:xfrm>
          <a:prstGeom prst="rect">
            <a:avLst/>
          </a:prstGeom>
          <a:noFill/>
        </p:spPr>
        <p:txBody>
          <a:bodyPr wrap="square" lIns="60469" tIns="30235" rIns="60469" bIns="30235" rtlCol="0">
            <a:spAutoFit/>
          </a:bodyPr>
          <a:lstStyle/>
          <a:p>
            <a:r>
              <a:rPr lang="en-US" altLang="zh-CN" sz="1200" dirty="0">
                <a:solidFill>
                  <a:srgbClr val="080808"/>
                </a:solidFill>
                <a:latin typeface="微软雅黑" panose="020B0503020204020204" pitchFamily="34" charset="-122"/>
                <a:ea typeface="微软雅黑" panose="020B0503020204020204" pitchFamily="34" charset="-122"/>
              </a:rPr>
              <a:t>※ </a:t>
            </a:r>
            <a:r>
              <a:rPr lang="zh-CN" altLang="en-US" sz="1200" dirty="0">
                <a:solidFill>
                  <a:srgbClr val="080808"/>
                </a:solidFill>
                <a:latin typeface="微软雅黑" panose="020B0503020204020204" pitchFamily="34" charset="-122"/>
                <a:ea typeface="微软雅黑" panose="020B0503020204020204" pitchFamily="34" charset="-122"/>
              </a:rPr>
              <a:t>添加内容</a:t>
            </a:r>
          </a:p>
        </p:txBody>
      </p:sp>
      <p:sp>
        <p:nvSpPr>
          <p:cNvPr id="75" name="TextBox 13"/>
          <p:cNvSpPr txBox="1"/>
          <p:nvPr/>
        </p:nvSpPr>
        <p:spPr>
          <a:xfrm>
            <a:off x="2344338" y="1921522"/>
            <a:ext cx="902846" cy="769441"/>
          </a:xfrm>
          <a:prstGeom prst="rect">
            <a:avLst/>
          </a:prstGeom>
          <a:noFill/>
        </p:spPr>
        <p:txBody>
          <a:bodyPr wrap="square" lIns="0" tIns="0" rIns="0" bIns="0" rtlCol="0">
            <a:spAutoFit/>
          </a:bodyPr>
          <a:lstStyle/>
          <a:p>
            <a:r>
              <a:rPr lang="en-US" altLang="zh-CN" sz="5000" b="1" dirty="0">
                <a:solidFill>
                  <a:schemeClr val="accent4"/>
                </a:solidFill>
                <a:latin typeface="微软雅黑" panose="020B0503020204020204" pitchFamily="34" charset="-122"/>
                <a:ea typeface="微软雅黑" panose="020B0503020204020204" pitchFamily="34" charset="-122"/>
              </a:rPr>
              <a:t>04</a:t>
            </a:r>
            <a:endParaRPr lang="zh-CN" altLang="en-US" sz="5000" b="1" dirty="0">
              <a:solidFill>
                <a:schemeClr val="accent4"/>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400"/>
                                        <p:tgtEl>
                                          <p:spTgt spid="13"/>
                                        </p:tgtEl>
                                      </p:cBhvr>
                                    </p:animEffect>
                                  </p:childTnLst>
                                </p:cTn>
                              </p:par>
                            </p:childTnLst>
                          </p:cTn>
                        </p:par>
                        <p:par>
                          <p:cTn id="8" fill="hold">
                            <p:stCondLst>
                              <p:cond delay="4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400"/>
                                        <p:tgtEl>
                                          <p:spTgt spid="16"/>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400"/>
                                        <p:tgtEl>
                                          <p:spTgt spid="75"/>
                                        </p:tgtEl>
                                      </p:cBhvr>
                                    </p:animEffect>
                                  </p:childTnLst>
                                </p:cTn>
                              </p:par>
                            </p:childTnLst>
                          </p:cTn>
                        </p:par>
                        <p:par>
                          <p:cTn id="16" fill="hold">
                            <p:stCondLst>
                              <p:cond delay="1200"/>
                            </p:stCondLst>
                            <p:childTnLst>
                              <p:par>
                                <p:cTn id="17" presetID="1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400"/>
                                        <p:tgtEl>
                                          <p:spTgt spid="12"/>
                                        </p:tgtEl>
                                        <p:attrNameLst>
                                          <p:attrName>ppt_x</p:attrName>
                                        </p:attrNameLst>
                                      </p:cBhvr>
                                      <p:tavLst>
                                        <p:tav tm="0">
                                          <p:val>
                                            <p:strVal val="#ppt_x-#ppt_w*1.125000"/>
                                          </p:val>
                                        </p:tav>
                                        <p:tav tm="100000">
                                          <p:val>
                                            <p:strVal val="#ppt_x"/>
                                          </p:val>
                                        </p:tav>
                                      </p:tavLst>
                                    </p:anim>
                                    <p:animEffect transition="in" filter="wipe(right)">
                                      <p:cBhvr>
                                        <p:cTn id="20" dur="400"/>
                                        <p:tgtEl>
                                          <p:spTgt spid="12"/>
                                        </p:tgtEl>
                                      </p:cBhvr>
                                    </p:animEffect>
                                  </p:childTnLst>
                                </p:cTn>
                              </p:par>
                            </p:childTnLst>
                          </p:cTn>
                        </p:par>
                        <p:par>
                          <p:cTn id="21" fill="hold">
                            <p:stCondLst>
                              <p:cond delay="1600"/>
                            </p:stCondLst>
                            <p:childTnLst>
                              <p:par>
                                <p:cTn id="22" presetID="47"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400"/>
                                        <p:tgtEl>
                                          <p:spTgt spid="14"/>
                                        </p:tgtEl>
                                      </p:cBhvr>
                                    </p:animEffect>
                                    <p:anim calcmode="lin" valueType="num">
                                      <p:cBhvr>
                                        <p:cTn id="25" dur="400" fill="hold"/>
                                        <p:tgtEl>
                                          <p:spTgt spid="14"/>
                                        </p:tgtEl>
                                        <p:attrNameLst>
                                          <p:attrName>ppt_x</p:attrName>
                                        </p:attrNameLst>
                                      </p:cBhvr>
                                      <p:tavLst>
                                        <p:tav tm="0">
                                          <p:val>
                                            <p:strVal val="#ppt_x"/>
                                          </p:val>
                                        </p:tav>
                                        <p:tav tm="100000">
                                          <p:val>
                                            <p:strVal val="#ppt_x"/>
                                          </p:val>
                                        </p:tav>
                                      </p:tavLst>
                                    </p:anim>
                                    <p:anim calcmode="lin" valueType="num">
                                      <p:cBhvr>
                                        <p:cTn id="26" dur="400" fill="hold"/>
                                        <p:tgtEl>
                                          <p:spTgt spid="14"/>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2" presetClass="entr" presetSubtype="4"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400" fill="hold"/>
                                        <p:tgtEl>
                                          <p:spTgt spid="25"/>
                                        </p:tgtEl>
                                        <p:attrNameLst>
                                          <p:attrName>ppt_x</p:attrName>
                                        </p:attrNameLst>
                                      </p:cBhvr>
                                      <p:tavLst>
                                        <p:tav tm="0">
                                          <p:val>
                                            <p:strVal val="#ppt_x"/>
                                          </p:val>
                                        </p:tav>
                                        <p:tav tm="100000">
                                          <p:val>
                                            <p:strVal val="#ppt_x"/>
                                          </p:val>
                                        </p:tav>
                                      </p:tavLst>
                                    </p:anim>
                                    <p:anim calcmode="lin" valueType="num">
                                      <p:cBhvr additive="base">
                                        <p:cTn id="31" dur="400" fill="hold"/>
                                        <p:tgtEl>
                                          <p:spTgt spid="25"/>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400" fill="hold"/>
                                        <p:tgtEl>
                                          <p:spTgt spid="26"/>
                                        </p:tgtEl>
                                        <p:attrNameLst>
                                          <p:attrName>ppt_x</p:attrName>
                                        </p:attrNameLst>
                                      </p:cBhvr>
                                      <p:tavLst>
                                        <p:tav tm="0">
                                          <p:val>
                                            <p:strVal val="#ppt_x"/>
                                          </p:val>
                                        </p:tav>
                                        <p:tav tm="100000">
                                          <p:val>
                                            <p:strVal val="#ppt_x"/>
                                          </p:val>
                                        </p:tav>
                                      </p:tavLst>
                                    </p:anim>
                                    <p:anim calcmode="lin" valueType="num">
                                      <p:cBhvr additive="base">
                                        <p:cTn id="35" dur="400" fill="hold"/>
                                        <p:tgtEl>
                                          <p:spTgt spid="26"/>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400" fill="hold"/>
                                        <p:tgtEl>
                                          <p:spTgt spid="27"/>
                                        </p:tgtEl>
                                        <p:attrNameLst>
                                          <p:attrName>ppt_x</p:attrName>
                                        </p:attrNameLst>
                                      </p:cBhvr>
                                      <p:tavLst>
                                        <p:tav tm="0">
                                          <p:val>
                                            <p:strVal val="#ppt_x"/>
                                          </p:val>
                                        </p:tav>
                                        <p:tav tm="100000">
                                          <p:val>
                                            <p:strVal val="#ppt_x"/>
                                          </p:val>
                                        </p:tav>
                                      </p:tavLst>
                                    </p:anim>
                                    <p:anim calcmode="lin" valueType="num">
                                      <p:cBhvr additive="base">
                                        <p:cTn id="39" dur="400" fill="hold"/>
                                        <p:tgtEl>
                                          <p:spTgt spid="27"/>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400" fill="hold"/>
                                        <p:tgtEl>
                                          <p:spTgt spid="28"/>
                                        </p:tgtEl>
                                        <p:attrNameLst>
                                          <p:attrName>ppt_x</p:attrName>
                                        </p:attrNameLst>
                                      </p:cBhvr>
                                      <p:tavLst>
                                        <p:tav tm="0">
                                          <p:val>
                                            <p:strVal val="#ppt_x"/>
                                          </p:val>
                                        </p:tav>
                                        <p:tav tm="100000">
                                          <p:val>
                                            <p:strVal val="#ppt_x"/>
                                          </p:val>
                                        </p:tav>
                                      </p:tavLst>
                                    </p:anim>
                                    <p:anim calcmode="lin" valueType="num">
                                      <p:cBhvr additive="base">
                                        <p:cTn id="43" dur="400" fill="hold"/>
                                        <p:tgtEl>
                                          <p:spTgt spid="28"/>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400" fill="hold"/>
                                        <p:tgtEl>
                                          <p:spTgt spid="29"/>
                                        </p:tgtEl>
                                        <p:attrNameLst>
                                          <p:attrName>ppt_x</p:attrName>
                                        </p:attrNameLst>
                                      </p:cBhvr>
                                      <p:tavLst>
                                        <p:tav tm="0">
                                          <p:val>
                                            <p:strVal val="#ppt_x"/>
                                          </p:val>
                                        </p:tav>
                                        <p:tav tm="100000">
                                          <p:val>
                                            <p:strVal val="#ppt_x"/>
                                          </p:val>
                                        </p:tav>
                                      </p:tavLst>
                                    </p:anim>
                                    <p:anim calcmode="lin" valueType="num">
                                      <p:cBhvr additive="base">
                                        <p:cTn id="47" dur="400" fill="hold"/>
                                        <p:tgtEl>
                                          <p:spTgt spid="29"/>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400" fill="hold"/>
                                        <p:tgtEl>
                                          <p:spTgt spid="30"/>
                                        </p:tgtEl>
                                        <p:attrNameLst>
                                          <p:attrName>ppt_x</p:attrName>
                                        </p:attrNameLst>
                                      </p:cBhvr>
                                      <p:tavLst>
                                        <p:tav tm="0">
                                          <p:val>
                                            <p:strVal val="#ppt_x"/>
                                          </p:val>
                                        </p:tav>
                                        <p:tav tm="100000">
                                          <p:val>
                                            <p:strVal val="#ppt_x"/>
                                          </p:val>
                                        </p:tav>
                                      </p:tavLst>
                                    </p:anim>
                                    <p:anim calcmode="lin" valueType="num">
                                      <p:cBhvr additive="base">
                                        <p:cTn id="51" dur="4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5" grpId="0"/>
      <p:bldP spid="26" grpId="0"/>
      <p:bldP spid="27" grpId="0"/>
      <p:bldP spid="28" grpId="0"/>
      <p:bldP spid="29" grpId="0"/>
      <p:bldP spid="30" grpId="0"/>
      <p:bldP spid="7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点击添加标题文字内容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971600" y="2050687"/>
            <a:ext cx="1423450" cy="1423450"/>
          </a:xfrm>
          <a:prstGeom prst="ellipse">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grpSp>
        <p:nvGrpSpPr>
          <p:cNvPr id="5" name="组合 4"/>
          <p:cNvGrpSpPr/>
          <p:nvPr/>
        </p:nvGrpSpPr>
        <p:grpSpPr>
          <a:xfrm>
            <a:off x="3004805" y="1381576"/>
            <a:ext cx="2846358" cy="2846358"/>
            <a:chOff x="304800" y="673100"/>
            <a:chExt cx="4000500" cy="4000500"/>
          </a:xfrm>
          <a:effectLst>
            <a:outerShdw blurRad="444500" dist="254000" dir="8100000" algn="tr" rotWithShape="0">
              <a:prstClr val="black">
                <a:alpha val="50000"/>
              </a:prstClr>
            </a:outerShdw>
          </a:effectLst>
        </p:grpSpPr>
        <p:sp>
          <p:nvSpPr>
            <p:cNvPr id="6" name="同心圆 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7" name="椭圆 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8" name="组合 7"/>
          <p:cNvGrpSpPr/>
          <p:nvPr/>
        </p:nvGrpSpPr>
        <p:grpSpPr>
          <a:xfrm>
            <a:off x="4932040" y="1410570"/>
            <a:ext cx="623903" cy="623903"/>
            <a:chOff x="304800" y="673100"/>
            <a:chExt cx="4000500" cy="4000500"/>
          </a:xfrm>
          <a:effectLst>
            <a:outerShdw blurRad="317500" dist="190500" dir="8100000" algn="tr" rotWithShape="0">
              <a:prstClr val="black">
                <a:alpha val="50000"/>
              </a:prstClr>
            </a:outerShdw>
          </a:effectLst>
        </p:grpSpPr>
        <p:sp>
          <p:nvSpPr>
            <p:cNvPr id="9" name="同心圆 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chemeClr val="accent3"/>
                </a:solidFill>
                <a:latin typeface="+mj-ea"/>
                <a:ea typeface="+mj-ea"/>
              </a:endParaRPr>
            </a:p>
          </p:txBody>
        </p:sp>
        <p:sp>
          <p:nvSpPr>
            <p:cNvPr id="10" name="椭圆 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accent3"/>
                  </a:solidFill>
                  <a:latin typeface="+mj-ea"/>
                  <a:ea typeface="+mj-ea"/>
                </a:rPr>
                <a:t>1</a:t>
              </a:r>
              <a:endParaRPr lang="zh-CN" altLang="en-US" sz="2500" b="1" dirty="0">
                <a:solidFill>
                  <a:schemeClr val="accent3"/>
                </a:solidFill>
                <a:latin typeface="+mj-ea"/>
                <a:ea typeface="+mj-ea"/>
              </a:endParaRPr>
            </a:p>
          </p:txBody>
        </p:sp>
      </p:grpSp>
      <p:grpSp>
        <p:nvGrpSpPr>
          <p:cNvPr id="11" name="组合 10"/>
          <p:cNvGrpSpPr/>
          <p:nvPr/>
        </p:nvGrpSpPr>
        <p:grpSpPr>
          <a:xfrm>
            <a:off x="5477088" y="2450460"/>
            <a:ext cx="623903" cy="623903"/>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chemeClr val="accent3"/>
                </a:solidFill>
                <a:latin typeface="+mj-ea"/>
                <a:ea typeface="+mj-ea"/>
              </a:endParaRPr>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accent4"/>
                  </a:solidFill>
                  <a:latin typeface="+mj-ea"/>
                  <a:ea typeface="+mj-ea"/>
                </a:rPr>
                <a:t>2</a:t>
              </a:r>
              <a:endParaRPr lang="zh-CN" altLang="en-US" sz="2500" b="1" dirty="0">
                <a:solidFill>
                  <a:schemeClr val="accent4"/>
                </a:solidFill>
                <a:latin typeface="+mj-ea"/>
                <a:ea typeface="+mj-ea"/>
              </a:endParaRPr>
            </a:p>
          </p:txBody>
        </p:sp>
      </p:grpSp>
      <p:grpSp>
        <p:nvGrpSpPr>
          <p:cNvPr id="14" name="组合 13"/>
          <p:cNvGrpSpPr/>
          <p:nvPr/>
        </p:nvGrpSpPr>
        <p:grpSpPr>
          <a:xfrm>
            <a:off x="4932040" y="3541908"/>
            <a:ext cx="623903" cy="623903"/>
            <a:chOff x="304800" y="673100"/>
            <a:chExt cx="4000500" cy="4000500"/>
          </a:xfrm>
          <a:effectLst>
            <a:outerShdw blurRad="317500" dist="1905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chemeClr val="accent3"/>
                </a:solidFill>
                <a:latin typeface="+mj-ea"/>
                <a:ea typeface="+mj-ea"/>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accent2"/>
                  </a:solidFill>
                  <a:latin typeface="+mj-ea"/>
                  <a:ea typeface="+mj-ea"/>
                </a:rPr>
                <a:t>3</a:t>
              </a:r>
              <a:endParaRPr lang="zh-CN" altLang="en-US" sz="2500" b="1" dirty="0">
                <a:solidFill>
                  <a:schemeClr val="accent2"/>
                </a:solidFill>
                <a:latin typeface="+mj-ea"/>
                <a:ea typeface="+mj-ea"/>
              </a:endParaRPr>
            </a:p>
          </p:txBody>
        </p:sp>
      </p:grpSp>
      <p:sp>
        <p:nvSpPr>
          <p:cNvPr id="17" name="TextBox 15"/>
          <p:cNvSpPr txBox="1"/>
          <p:nvPr/>
        </p:nvSpPr>
        <p:spPr>
          <a:xfrm>
            <a:off x="1426843" y="2460253"/>
            <a:ext cx="512961" cy="615553"/>
          </a:xfrm>
          <a:prstGeom prst="rect">
            <a:avLst/>
          </a:prstGeom>
          <a:noFill/>
        </p:spPr>
        <p:txBody>
          <a:bodyPr wrap="none" lIns="0" tIns="0" rIns="0" bIns="0" rtlCol="0">
            <a:spAutoFit/>
          </a:bodyPr>
          <a:lstStyle/>
          <a:p>
            <a:pPr algn="ctr"/>
            <a:r>
              <a:rPr lang="zh-CN" altLang="en-US" sz="2000" b="1" dirty="0">
                <a:solidFill>
                  <a:schemeClr val="bg1"/>
                </a:solidFill>
                <a:latin typeface="+mj-ea"/>
                <a:ea typeface="+mj-ea"/>
              </a:rPr>
              <a:t>标题</a:t>
            </a:r>
            <a:endParaRPr lang="en-US" altLang="zh-CN" sz="2000" b="1" dirty="0">
              <a:solidFill>
                <a:schemeClr val="bg1"/>
              </a:solidFill>
              <a:latin typeface="+mj-ea"/>
              <a:ea typeface="+mj-ea"/>
            </a:endParaRPr>
          </a:p>
          <a:p>
            <a:pPr algn="ctr"/>
            <a:r>
              <a:rPr lang="zh-CN" altLang="en-US" sz="2000" b="1" dirty="0">
                <a:solidFill>
                  <a:schemeClr val="bg1"/>
                </a:solidFill>
                <a:latin typeface="+mj-ea"/>
                <a:ea typeface="+mj-ea"/>
              </a:rPr>
              <a:t>内容</a:t>
            </a:r>
          </a:p>
        </p:txBody>
      </p:sp>
      <p:sp>
        <p:nvSpPr>
          <p:cNvPr id="18" name="TextBox 16"/>
          <p:cNvSpPr txBox="1"/>
          <p:nvPr/>
        </p:nvSpPr>
        <p:spPr>
          <a:xfrm>
            <a:off x="5827796" y="1438817"/>
            <a:ext cx="2344604" cy="577081"/>
          </a:xfrm>
          <a:prstGeom prst="rect">
            <a:avLst/>
          </a:prstGeom>
          <a:noFill/>
        </p:spPr>
        <p:txBody>
          <a:bodyPr wrap="square" lIns="0" tIns="0" rIns="0" bIns="0" rtlCol="0">
            <a:spAutoFit/>
          </a:bodyPr>
          <a:lstStyle/>
          <a:p>
            <a:pPr algn="just">
              <a:lnSpc>
                <a:spcPts val="1500"/>
              </a:lnSpc>
            </a:pPr>
            <a:r>
              <a:rPr lang="zh-CN" altLang="en-US" sz="1200" dirty="0">
                <a:latin typeface="+mj-ea"/>
                <a:ea typeface="+mj-ea"/>
              </a:rPr>
              <a:t>点击输入简要文字内容，文字内容需概括精炼，不用多余的文字修饰，言简意赅的说明分项内容</a:t>
            </a:r>
            <a:r>
              <a:rPr lang="en-US" altLang="zh-CN" sz="1200" dirty="0">
                <a:latin typeface="+mj-ea"/>
                <a:ea typeface="+mj-ea"/>
              </a:rPr>
              <a:t>……</a:t>
            </a:r>
            <a:r>
              <a:rPr lang="zh-CN" altLang="en-US" sz="1200" dirty="0">
                <a:latin typeface="+mj-ea"/>
                <a:ea typeface="+mj-ea"/>
              </a:rPr>
              <a:t>。</a:t>
            </a:r>
            <a:endParaRPr lang="en-US" altLang="zh-CN" sz="1200" dirty="0">
              <a:latin typeface="+mj-ea"/>
              <a:ea typeface="+mj-ea"/>
            </a:endParaRPr>
          </a:p>
        </p:txBody>
      </p:sp>
      <p:sp>
        <p:nvSpPr>
          <p:cNvPr id="19" name="TextBox 17"/>
          <p:cNvSpPr txBox="1"/>
          <p:nvPr/>
        </p:nvSpPr>
        <p:spPr>
          <a:xfrm>
            <a:off x="6259844" y="2478885"/>
            <a:ext cx="2344604" cy="577081"/>
          </a:xfrm>
          <a:prstGeom prst="rect">
            <a:avLst/>
          </a:prstGeom>
          <a:noFill/>
        </p:spPr>
        <p:txBody>
          <a:bodyPr wrap="square" lIns="0" tIns="0" rIns="0" bIns="0" rtlCol="0">
            <a:spAutoFit/>
          </a:bodyPr>
          <a:lstStyle/>
          <a:p>
            <a:pPr algn="just">
              <a:lnSpc>
                <a:spcPts val="1500"/>
              </a:lnSpc>
            </a:pPr>
            <a:r>
              <a:rPr lang="zh-CN" altLang="en-US" sz="1200" dirty="0">
                <a:latin typeface="+mj-ea"/>
                <a:ea typeface="+mj-ea"/>
              </a:rPr>
              <a:t>点击输入简要文字内容，文字内容需概括精炼，不用多余的文字修饰，言简意赅的说明分项内容</a:t>
            </a:r>
            <a:r>
              <a:rPr lang="en-US" altLang="zh-CN" sz="1200" dirty="0">
                <a:latin typeface="+mj-ea"/>
                <a:ea typeface="+mj-ea"/>
              </a:rPr>
              <a:t>……</a:t>
            </a:r>
            <a:r>
              <a:rPr lang="zh-CN" altLang="en-US" sz="1200" dirty="0">
                <a:latin typeface="+mj-ea"/>
                <a:ea typeface="+mj-ea"/>
              </a:rPr>
              <a:t>。</a:t>
            </a:r>
            <a:endParaRPr lang="en-US" altLang="zh-CN" sz="1200" dirty="0">
              <a:latin typeface="+mj-ea"/>
              <a:ea typeface="+mj-ea"/>
            </a:endParaRPr>
          </a:p>
        </p:txBody>
      </p:sp>
      <p:sp>
        <p:nvSpPr>
          <p:cNvPr id="20" name="TextBox 18"/>
          <p:cNvSpPr txBox="1"/>
          <p:nvPr/>
        </p:nvSpPr>
        <p:spPr>
          <a:xfrm>
            <a:off x="5774440" y="3593199"/>
            <a:ext cx="2344604" cy="577081"/>
          </a:xfrm>
          <a:prstGeom prst="rect">
            <a:avLst/>
          </a:prstGeom>
          <a:noFill/>
        </p:spPr>
        <p:txBody>
          <a:bodyPr wrap="square" lIns="0" tIns="0" rIns="0" bIns="0" rtlCol="0">
            <a:spAutoFit/>
          </a:bodyPr>
          <a:lstStyle/>
          <a:p>
            <a:pPr algn="just">
              <a:lnSpc>
                <a:spcPts val="1500"/>
              </a:lnSpc>
            </a:pPr>
            <a:r>
              <a:rPr lang="zh-CN" altLang="en-US" sz="1200" dirty="0">
                <a:latin typeface="+mj-ea"/>
                <a:ea typeface="+mj-ea"/>
              </a:rPr>
              <a:t>点击输入简要文字内容，文字内容需概括精炼，不用多余的文字修饰，言简意赅的说明分项内容</a:t>
            </a:r>
            <a:r>
              <a:rPr lang="en-US" altLang="zh-CN" sz="1200" dirty="0">
                <a:latin typeface="+mj-ea"/>
                <a:ea typeface="+mj-ea"/>
              </a:rPr>
              <a:t>……</a:t>
            </a:r>
            <a:r>
              <a:rPr lang="zh-CN" altLang="en-US" sz="1200" dirty="0">
                <a:latin typeface="+mj-ea"/>
                <a:ea typeface="+mj-ea"/>
              </a:rPr>
              <a:t>。</a:t>
            </a:r>
            <a:endParaRPr lang="en-US" altLang="zh-CN" sz="1200" dirty="0">
              <a:latin typeface="+mj-ea"/>
              <a:ea typeface="+mj-ea"/>
            </a:endParaRPr>
          </a:p>
        </p:txBody>
      </p:sp>
      <p:sp>
        <p:nvSpPr>
          <p:cNvPr id="21" name="TextBox 19"/>
          <p:cNvSpPr txBox="1"/>
          <p:nvPr/>
        </p:nvSpPr>
        <p:spPr>
          <a:xfrm>
            <a:off x="3491879" y="2069425"/>
            <a:ext cx="1752111" cy="1373068"/>
          </a:xfrm>
          <a:prstGeom prst="rect">
            <a:avLst/>
          </a:prstGeom>
          <a:noFill/>
        </p:spPr>
        <p:txBody>
          <a:bodyPr wrap="square" lIns="0" tIns="0" rIns="0" bIns="0" rtlCol="0">
            <a:spAutoFit/>
          </a:bodyPr>
          <a:lstStyle/>
          <a:p>
            <a:pPr algn="just">
              <a:lnSpc>
                <a:spcPct val="130000"/>
              </a:lnSpc>
            </a:pPr>
            <a:r>
              <a:rPr lang="zh-CN" altLang="en-US" sz="1400" dirty="0">
                <a:latin typeface="+mj-ea"/>
                <a:ea typeface="+mj-ea"/>
              </a:rPr>
              <a:t>点击输入简要文字内容，文字内容需概括精炼，不用多余的文字修饰，言简意赅的说明分项内容</a:t>
            </a:r>
            <a:r>
              <a:rPr lang="en-US" altLang="zh-CN" sz="1400" dirty="0">
                <a:latin typeface="+mj-ea"/>
                <a:ea typeface="+mj-ea"/>
              </a:rPr>
              <a:t>……</a:t>
            </a:r>
          </a:p>
        </p:txBody>
      </p:sp>
      <p:sp>
        <p:nvSpPr>
          <p:cNvPr id="22" name="Half Frame 12"/>
          <p:cNvSpPr/>
          <p:nvPr/>
        </p:nvSpPr>
        <p:spPr>
          <a:xfrm rot="8097294">
            <a:off x="2428709" y="2569527"/>
            <a:ext cx="360168" cy="395798"/>
          </a:xfrm>
          <a:prstGeom prst="halfFrame">
            <a:avLst/>
          </a:prstGeom>
          <a:solidFill>
            <a:schemeClr val="accent1"/>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2000" fill="hold" grpId="0" nodeType="afterEffect" p14:presetBounceEnd="44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44000">
                                          <p:cBhvr additive="base">
                                            <p:cTn id="7" dur="350" fill="hold"/>
                                            <p:tgtEl>
                                              <p:spTgt spid="4"/>
                                            </p:tgtEl>
                                            <p:attrNameLst>
                                              <p:attrName>ppt_x</p:attrName>
                                            </p:attrNameLst>
                                          </p:cBhvr>
                                          <p:tavLst>
                                            <p:tav tm="0">
                                              <p:val>
                                                <p:strVal val="0-#ppt_w/2"/>
                                              </p:val>
                                            </p:tav>
                                            <p:tav tm="100000">
                                              <p:val>
                                                <p:strVal val="#ppt_x"/>
                                              </p:val>
                                            </p:tav>
                                          </p:tavLst>
                                        </p:anim>
                                        <p:anim calcmode="lin" valueType="num" p14:bounceEnd="44000">
                                          <p:cBhvr additive="base">
                                            <p:cTn id="8" dur="3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50"/>
                                </p:stCondLst>
                                <p:childTnLst>
                                  <p:par>
                                    <p:cTn id="10" presetID="22" presetClass="entr" presetSubtype="8"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350"/>
                                            <p:tgtEl>
                                              <p:spTgt spid="22"/>
                                            </p:tgtEl>
                                          </p:cBhvr>
                                        </p:animEffect>
                                      </p:childTnLst>
                                    </p:cTn>
                                  </p:par>
                                </p:childTnLst>
                              </p:cTn>
                            </p:par>
                            <p:par>
                              <p:cTn id="13" fill="hold">
                                <p:stCondLst>
                                  <p:cond delay="700"/>
                                </p:stCondLst>
                                <p:childTnLst>
                                  <p:par>
                                    <p:cTn id="14" presetID="53" presetClass="entr" presetSubtype="16"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350" fill="hold"/>
                                            <p:tgtEl>
                                              <p:spTgt spid="17"/>
                                            </p:tgtEl>
                                            <p:attrNameLst>
                                              <p:attrName>ppt_w</p:attrName>
                                            </p:attrNameLst>
                                          </p:cBhvr>
                                          <p:tavLst>
                                            <p:tav tm="0">
                                              <p:val>
                                                <p:fltVal val="0"/>
                                              </p:val>
                                            </p:tav>
                                            <p:tav tm="100000">
                                              <p:val>
                                                <p:strVal val="#ppt_w"/>
                                              </p:val>
                                            </p:tav>
                                          </p:tavLst>
                                        </p:anim>
                                        <p:anim calcmode="lin" valueType="num">
                                          <p:cBhvr>
                                            <p:cTn id="17" dur="350" fill="hold"/>
                                            <p:tgtEl>
                                              <p:spTgt spid="17"/>
                                            </p:tgtEl>
                                            <p:attrNameLst>
                                              <p:attrName>ppt_h</p:attrName>
                                            </p:attrNameLst>
                                          </p:cBhvr>
                                          <p:tavLst>
                                            <p:tav tm="0">
                                              <p:val>
                                                <p:fltVal val="0"/>
                                              </p:val>
                                            </p:tav>
                                            <p:tav tm="100000">
                                              <p:val>
                                                <p:strVal val="#ppt_h"/>
                                              </p:val>
                                            </p:tav>
                                          </p:tavLst>
                                        </p:anim>
                                        <p:animEffect transition="in" filter="fade">
                                          <p:cBhvr>
                                            <p:cTn id="18" dur="350"/>
                                            <p:tgtEl>
                                              <p:spTgt spid="17"/>
                                            </p:tgtEl>
                                          </p:cBhvr>
                                        </p:animEffect>
                                      </p:childTnLst>
                                    </p:cTn>
                                  </p:par>
                                </p:childTnLst>
                              </p:cTn>
                            </p:par>
                            <p:par>
                              <p:cTn id="19" fill="hold">
                                <p:stCondLst>
                                  <p:cond delay="1050"/>
                                </p:stCondLst>
                                <p:childTnLst>
                                  <p:par>
                                    <p:cTn id="20" presetID="2" presetClass="entr" presetSubtype="4" accel="42000" fill="hold" nodeType="afterEffect" p14:presetBounceEnd="44000">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14:bounceEnd="44000">
                                          <p:cBhvr additive="base">
                                            <p:cTn id="22" dur="350" fill="hold"/>
                                            <p:tgtEl>
                                              <p:spTgt spid="5"/>
                                            </p:tgtEl>
                                            <p:attrNameLst>
                                              <p:attrName>ppt_x</p:attrName>
                                            </p:attrNameLst>
                                          </p:cBhvr>
                                          <p:tavLst>
                                            <p:tav tm="0">
                                              <p:val>
                                                <p:strVal val="#ppt_x"/>
                                              </p:val>
                                            </p:tav>
                                            <p:tav tm="100000">
                                              <p:val>
                                                <p:strVal val="#ppt_x"/>
                                              </p:val>
                                            </p:tav>
                                          </p:tavLst>
                                        </p:anim>
                                        <p:anim calcmode="lin" valueType="num" p14:bounceEnd="44000">
                                          <p:cBhvr additive="base">
                                            <p:cTn id="23" dur="35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1400"/>
                                </p:stCondLst>
                                <p:childTnLst>
                                  <p:par>
                                    <p:cTn id="25" presetID="22" presetClass="entr" presetSubtype="1"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350"/>
                                            <p:tgtEl>
                                              <p:spTgt spid="21"/>
                                            </p:tgtEl>
                                          </p:cBhvr>
                                        </p:animEffect>
                                      </p:childTnLst>
                                    </p:cTn>
                                  </p:par>
                                </p:childTnLst>
                              </p:cTn>
                            </p:par>
                            <p:par>
                              <p:cTn id="28" fill="hold">
                                <p:stCondLst>
                                  <p:cond delay="1750"/>
                                </p:stCondLst>
                                <p:childTnLst>
                                  <p:par>
                                    <p:cTn id="29" presetID="2" presetClass="entr" presetSubtype="3" accel="52000" fill="hold" nodeType="afterEffect" p14:presetBounceEnd="55000">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14:bounceEnd="55000">
                                          <p:cBhvr additive="base">
                                            <p:cTn id="31" dur="350" fill="hold"/>
                                            <p:tgtEl>
                                              <p:spTgt spid="8"/>
                                            </p:tgtEl>
                                            <p:attrNameLst>
                                              <p:attrName>ppt_x</p:attrName>
                                            </p:attrNameLst>
                                          </p:cBhvr>
                                          <p:tavLst>
                                            <p:tav tm="0">
                                              <p:val>
                                                <p:strVal val="1+#ppt_w/2"/>
                                              </p:val>
                                            </p:tav>
                                            <p:tav tm="100000">
                                              <p:val>
                                                <p:strVal val="#ppt_x"/>
                                              </p:val>
                                            </p:tav>
                                          </p:tavLst>
                                        </p:anim>
                                        <p:anim calcmode="lin" valueType="num" p14:bounceEnd="55000">
                                          <p:cBhvr additive="base">
                                            <p:cTn id="32" dur="350" fill="hold"/>
                                            <p:tgtEl>
                                              <p:spTgt spid="8"/>
                                            </p:tgtEl>
                                            <p:attrNameLst>
                                              <p:attrName>ppt_y</p:attrName>
                                            </p:attrNameLst>
                                          </p:cBhvr>
                                          <p:tavLst>
                                            <p:tav tm="0">
                                              <p:val>
                                                <p:strVal val="0-#ppt_h/2"/>
                                              </p:val>
                                            </p:tav>
                                            <p:tav tm="100000">
                                              <p:val>
                                                <p:strVal val="#ppt_y"/>
                                              </p:val>
                                            </p:tav>
                                          </p:tavLst>
                                        </p:anim>
                                      </p:childTnLst>
                                    </p:cTn>
                                  </p:par>
                                  <p:par>
                                    <p:cTn id="33" presetID="2" presetClass="entr" presetSubtype="2" accel="52000" fill="hold" nodeType="withEffect" p14:presetBounceEnd="55000">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14:bounceEnd="55000">
                                          <p:cBhvr additive="base">
                                            <p:cTn id="35" dur="350" fill="hold"/>
                                            <p:tgtEl>
                                              <p:spTgt spid="11"/>
                                            </p:tgtEl>
                                            <p:attrNameLst>
                                              <p:attrName>ppt_x</p:attrName>
                                            </p:attrNameLst>
                                          </p:cBhvr>
                                          <p:tavLst>
                                            <p:tav tm="0">
                                              <p:val>
                                                <p:strVal val="1+#ppt_w/2"/>
                                              </p:val>
                                            </p:tav>
                                            <p:tav tm="100000">
                                              <p:val>
                                                <p:strVal val="#ppt_x"/>
                                              </p:val>
                                            </p:tav>
                                          </p:tavLst>
                                        </p:anim>
                                        <p:anim calcmode="lin" valueType="num" p14:bounceEnd="55000">
                                          <p:cBhvr additive="base">
                                            <p:cTn id="36" dur="3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6" accel="52000" fill="hold" nodeType="withEffect" p14:presetBounceEnd="55000">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14:bounceEnd="55000">
                                          <p:cBhvr additive="base">
                                            <p:cTn id="39" dur="350" fill="hold"/>
                                            <p:tgtEl>
                                              <p:spTgt spid="14"/>
                                            </p:tgtEl>
                                            <p:attrNameLst>
                                              <p:attrName>ppt_x</p:attrName>
                                            </p:attrNameLst>
                                          </p:cBhvr>
                                          <p:tavLst>
                                            <p:tav tm="0">
                                              <p:val>
                                                <p:strVal val="1+#ppt_w/2"/>
                                              </p:val>
                                            </p:tav>
                                            <p:tav tm="100000">
                                              <p:val>
                                                <p:strVal val="#ppt_x"/>
                                              </p:val>
                                            </p:tav>
                                          </p:tavLst>
                                        </p:anim>
                                        <p:anim calcmode="lin" valueType="num" p14:bounceEnd="55000">
                                          <p:cBhvr additive="base">
                                            <p:cTn id="40" dur="350" fill="hold"/>
                                            <p:tgtEl>
                                              <p:spTgt spid="14"/>
                                            </p:tgtEl>
                                            <p:attrNameLst>
                                              <p:attrName>ppt_y</p:attrName>
                                            </p:attrNameLst>
                                          </p:cBhvr>
                                          <p:tavLst>
                                            <p:tav tm="0">
                                              <p:val>
                                                <p:strVal val="1+#ppt_h/2"/>
                                              </p:val>
                                            </p:tav>
                                            <p:tav tm="100000">
                                              <p:val>
                                                <p:strVal val="#ppt_y"/>
                                              </p:val>
                                            </p:tav>
                                          </p:tavLst>
                                        </p:anim>
                                      </p:childTnLst>
                                    </p:cTn>
                                  </p:par>
                                </p:childTnLst>
                              </p:cTn>
                            </p:par>
                            <p:par>
                              <p:cTn id="41" fill="hold">
                                <p:stCondLst>
                                  <p:cond delay="2100"/>
                                </p:stCondLst>
                                <p:childTnLst>
                                  <p:par>
                                    <p:cTn id="42" presetID="22" presetClass="entr" presetSubtype="8"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350"/>
                                            <p:tgtEl>
                                              <p:spTgt spid="18"/>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350"/>
                                            <p:tgtEl>
                                              <p:spTgt spid="1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3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p:bldP spid="18" grpId="0"/>
          <p:bldP spid="19" grpId="0"/>
          <p:bldP spid="20" grpId="0"/>
          <p:bldP spid="2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2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50" fill="hold"/>
                                            <p:tgtEl>
                                              <p:spTgt spid="4"/>
                                            </p:tgtEl>
                                            <p:attrNameLst>
                                              <p:attrName>ppt_x</p:attrName>
                                            </p:attrNameLst>
                                          </p:cBhvr>
                                          <p:tavLst>
                                            <p:tav tm="0">
                                              <p:val>
                                                <p:strVal val="0-#ppt_w/2"/>
                                              </p:val>
                                            </p:tav>
                                            <p:tav tm="100000">
                                              <p:val>
                                                <p:strVal val="#ppt_x"/>
                                              </p:val>
                                            </p:tav>
                                          </p:tavLst>
                                        </p:anim>
                                        <p:anim calcmode="lin" valueType="num">
                                          <p:cBhvr additive="base">
                                            <p:cTn id="8" dur="3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50"/>
                                </p:stCondLst>
                                <p:childTnLst>
                                  <p:par>
                                    <p:cTn id="10" presetID="22" presetClass="entr" presetSubtype="8"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350"/>
                                            <p:tgtEl>
                                              <p:spTgt spid="22"/>
                                            </p:tgtEl>
                                          </p:cBhvr>
                                        </p:animEffect>
                                      </p:childTnLst>
                                    </p:cTn>
                                  </p:par>
                                </p:childTnLst>
                              </p:cTn>
                            </p:par>
                            <p:par>
                              <p:cTn id="13" fill="hold">
                                <p:stCondLst>
                                  <p:cond delay="700"/>
                                </p:stCondLst>
                                <p:childTnLst>
                                  <p:par>
                                    <p:cTn id="14" presetID="53" presetClass="entr" presetSubtype="16"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350" fill="hold"/>
                                            <p:tgtEl>
                                              <p:spTgt spid="17"/>
                                            </p:tgtEl>
                                            <p:attrNameLst>
                                              <p:attrName>ppt_w</p:attrName>
                                            </p:attrNameLst>
                                          </p:cBhvr>
                                          <p:tavLst>
                                            <p:tav tm="0">
                                              <p:val>
                                                <p:fltVal val="0"/>
                                              </p:val>
                                            </p:tav>
                                            <p:tav tm="100000">
                                              <p:val>
                                                <p:strVal val="#ppt_w"/>
                                              </p:val>
                                            </p:tav>
                                          </p:tavLst>
                                        </p:anim>
                                        <p:anim calcmode="lin" valueType="num">
                                          <p:cBhvr>
                                            <p:cTn id="17" dur="350" fill="hold"/>
                                            <p:tgtEl>
                                              <p:spTgt spid="17"/>
                                            </p:tgtEl>
                                            <p:attrNameLst>
                                              <p:attrName>ppt_h</p:attrName>
                                            </p:attrNameLst>
                                          </p:cBhvr>
                                          <p:tavLst>
                                            <p:tav tm="0">
                                              <p:val>
                                                <p:fltVal val="0"/>
                                              </p:val>
                                            </p:tav>
                                            <p:tav tm="100000">
                                              <p:val>
                                                <p:strVal val="#ppt_h"/>
                                              </p:val>
                                            </p:tav>
                                          </p:tavLst>
                                        </p:anim>
                                        <p:animEffect transition="in" filter="fade">
                                          <p:cBhvr>
                                            <p:cTn id="18" dur="350"/>
                                            <p:tgtEl>
                                              <p:spTgt spid="17"/>
                                            </p:tgtEl>
                                          </p:cBhvr>
                                        </p:animEffect>
                                      </p:childTnLst>
                                    </p:cTn>
                                  </p:par>
                                </p:childTnLst>
                              </p:cTn>
                            </p:par>
                            <p:par>
                              <p:cTn id="19" fill="hold">
                                <p:stCondLst>
                                  <p:cond delay="1050"/>
                                </p:stCondLst>
                                <p:childTnLst>
                                  <p:par>
                                    <p:cTn id="20" presetID="2" presetClass="entr" presetSubtype="4" accel="4200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350" fill="hold"/>
                                            <p:tgtEl>
                                              <p:spTgt spid="5"/>
                                            </p:tgtEl>
                                            <p:attrNameLst>
                                              <p:attrName>ppt_x</p:attrName>
                                            </p:attrNameLst>
                                          </p:cBhvr>
                                          <p:tavLst>
                                            <p:tav tm="0">
                                              <p:val>
                                                <p:strVal val="#ppt_x"/>
                                              </p:val>
                                            </p:tav>
                                            <p:tav tm="100000">
                                              <p:val>
                                                <p:strVal val="#ppt_x"/>
                                              </p:val>
                                            </p:tav>
                                          </p:tavLst>
                                        </p:anim>
                                        <p:anim calcmode="lin" valueType="num">
                                          <p:cBhvr additive="base">
                                            <p:cTn id="23" dur="35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1400"/>
                                </p:stCondLst>
                                <p:childTnLst>
                                  <p:par>
                                    <p:cTn id="25" presetID="22" presetClass="entr" presetSubtype="1"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350"/>
                                            <p:tgtEl>
                                              <p:spTgt spid="21"/>
                                            </p:tgtEl>
                                          </p:cBhvr>
                                        </p:animEffect>
                                      </p:childTnLst>
                                    </p:cTn>
                                  </p:par>
                                </p:childTnLst>
                              </p:cTn>
                            </p:par>
                            <p:par>
                              <p:cTn id="28" fill="hold">
                                <p:stCondLst>
                                  <p:cond delay="1750"/>
                                </p:stCondLst>
                                <p:childTnLst>
                                  <p:par>
                                    <p:cTn id="29" presetID="2" presetClass="entr" presetSubtype="3" accel="5200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350" fill="hold"/>
                                            <p:tgtEl>
                                              <p:spTgt spid="8"/>
                                            </p:tgtEl>
                                            <p:attrNameLst>
                                              <p:attrName>ppt_x</p:attrName>
                                            </p:attrNameLst>
                                          </p:cBhvr>
                                          <p:tavLst>
                                            <p:tav tm="0">
                                              <p:val>
                                                <p:strVal val="1+#ppt_w/2"/>
                                              </p:val>
                                            </p:tav>
                                            <p:tav tm="100000">
                                              <p:val>
                                                <p:strVal val="#ppt_x"/>
                                              </p:val>
                                            </p:tav>
                                          </p:tavLst>
                                        </p:anim>
                                        <p:anim calcmode="lin" valueType="num">
                                          <p:cBhvr additive="base">
                                            <p:cTn id="32" dur="350" fill="hold"/>
                                            <p:tgtEl>
                                              <p:spTgt spid="8"/>
                                            </p:tgtEl>
                                            <p:attrNameLst>
                                              <p:attrName>ppt_y</p:attrName>
                                            </p:attrNameLst>
                                          </p:cBhvr>
                                          <p:tavLst>
                                            <p:tav tm="0">
                                              <p:val>
                                                <p:strVal val="0-#ppt_h/2"/>
                                              </p:val>
                                            </p:tav>
                                            <p:tav tm="100000">
                                              <p:val>
                                                <p:strVal val="#ppt_y"/>
                                              </p:val>
                                            </p:tav>
                                          </p:tavLst>
                                        </p:anim>
                                      </p:childTnLst>
                                    </p:cTn>
                                  </p:par>
                                  <p:par>
                                    <p:cTn id="33" presetID="2" presetClass="entr" presetSubtype="2" accel="5200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350" fill="hold"/>
                                            <p:tgtEl>
                                              <p:spTgt spid="11"/>
                                            </p:tgtEl>
                                            <p:attrNameLst>
                                              <p:attrName>ppt_x</p:attrName>
                                            </p:attrNameLst>
                                          </p:cBhvr>
                                          <p:tavLst>
                                            <p:tav tm="0">
                                              <p:val>
                                                <p:strVal val="1+#ppt_w/2"/>
                                              </p:val>
                                            </p:tav>
                                            <p:tav tm="100000">
                                              <p:val>
                                                <p:strVal val="#ppt_x"/>
                                              </p:val>
                                            </p:tav>
                                          </p:tavLst>
                                        </p:anim>
                                        <p:anim calcmode="lin" valueType="num">
                                          <p:cBhvr additive="base">
                                            <p:cTn id="36" dur="3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6" accel="5200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350" fill="hold"/>
                                            <p:tgtEl>
                                              <p:spTgt spid="14"/>
                                            </p:tgtEl>
                                            <p:attrNameLst>
                                              <p:attrName>ppt_x</p:attrName>
                                            </p:attrNameLst>
                                          </p:cBhvr>
                                          <p:tavLst>
                                            <p:tav tm="0">
                                              <p:val>
                                                <p:strVal val="1+#ppt_w/2"/>
                                              </p:val>
                                            </p:tav>
                                            <p:tav tm="100000">
                                              <p:val>
                                                <p:strVal val="#ppt_x"/>
                                              </p:val>
                                            </p:tav>
                                          </p:tavLst>
                                        </p:anim>
                                        <p:anim calcmode="lin" valueType="num">
                                          <p:cBhvr additive="base">
                                            <p:cTn id="40" dur="350" fill="hold"/>
                                            <p:tgtEl>
                                              <p:spTgt spid="14"/>
                                            </p:tgtEl>
                                            <p:attrNameLst>
                                              <p:attrName>ppt_y</p:attrName>
                                            </p:attrNameLst>
                                          </p:cBhvr>
                                          <p:tavLst>
                                            <p:tav tm="0">
                                              <p:val>
                                                <p:strVal val="1+#ppt_h/2"/>
                                              </p:val>
                                            </p:tav>
                                            <p:tav tm="100000">
                                              <p:val>
                                                <p:strVal val="#ppt_y"/>
                                              </p:val>
                                            </p:tav>
                                          </p:tavLst>
                                        </p:anim>
                                      </p:childTnLst>
                                    </p:cTn>
                                  </p:par>
                                </p:childTnLst>
                              </p:cTn>
                            </p:par>
                            <p:par>
                              <p:cTn id="41" fill="hold">
                                <p:stCondLst>
                                  <p:cond delay="2100"/>
                                </p:stCondLst>
                                <p:childTnLst>
                                  <p:par>
                                    <p:cTn id="42" presetID="22" presetClass="entr" presetSubtype="8"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350"/>
                                            <p:tgtEl>
                                              <p:spTgt spid="18"/>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350"/>
                                            <p:tgtEl>
                                              <p:spTgt spid="1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3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p:bldP spid="18" grpId="0"/>
          <p:bldP spid="19" grpId="0"/>
          <p:bldP spid="20" grpId="0"/>
          <p:bldP spid="21"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mn-ea"/>
                <a:ea typeface="+mn-ea"/>
              </a:rPr>
              <a:t>点击添加标题文字内容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bwMode="auto">
          <a:xfrm>
            <a:off x="586952" y="853215"/>
            <a:ext cx="3192960" cy="3950783"/>
            <a:chOff x="865232" y="1286330"/>
            <a:chExt cx="4013321" cy="4966128"/>
          </a:xfrm>
        </p:grpSpPr>
        <p:pic>
          <p:nvPicPr>
            <p:cNvPr id="5" name="Picture 3"/>
            <p:cNvPicPr>
              <a:picLocks noChangeAspect="1"/>
            </p:cNvPicPr>
            <p:nvPr/>
          </p:nvPicPr>
          <p:blipFill>
            <a:blip r:embed="rId3"/>
            <a:srcRect l="5354" t="8440" r="6203" b="10136"/>
            <a:stretch>
              <a:fillRect/>
            </a:stretch>
          </p:blipFill>
          <p:spPr bwMode="auto">
            <a:xfrm>
              <a:off x="865232" y="1286330"/>
              <a:ext cx="4013321" cy="4966128"/>
            </a:xfrm>
            <a:prstGeom prst="rect">
              <a:avLst/>
            </a:prstGeom>
            <a:noFill/>
            <a:ln w="9525">
              <a:noFill/>
              <a:miter lim="800000"/>
              <a:headEnd/>
              <a:tailEnd/>
            </a:ln>
          </p:spPr>
        </p:pic>
        <p:sp>
          <p:nvSpPr>
            <p:cNvPr id="6" name="Rectangle 4"/>
            <p:cNvSpPr/>
            <p:nvPr/>
          </p:nvSpPr>
          <p:spPr>
            <a:xfrm>
              <a:off x="1454212" y="1875344"/>
              <a:ext cx="2840124" cy="3699194"/>
            </a:xfrm>
            <a:prstGeom prst="rect">
              <a:avLst/>
            </a:prstGeom>
            <a:blipFill>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en-US" sz="3200">
                <a:solidFill>
                  <a:prstClr val="white"/>
                </a:solidFill>
                <a:latin typeface="+mn-ea"/>
              </a:endParaRPr>
            </a:p>
          </p:txBody>
        </p:sp>
      </p:grpSp>
      <p:sp>
        <p:nvSpPr>
          <p:cNvPr id="7" name="矩形 6"/>
          <p:cNvSpPr>
            <a:spLocks noChangeArrowheads="1"/>
          </p:cNvSpPr>
          <p:nvPr/>
        </p:nvSpPr>
        <p:spPr bwMode="auto">
          <a:xfrm>
            <a:off x="4208606" y="3534278"/>
            <a:ext cx="1083474" cy="307775"/>
          </a:xfrm>
          <a:prstGeom prst="rect">
            <a:avLst/>
          </a:prstGeom>
          <a:noFill/>
          <a:ln w="9525">
            <a:noFill/>
            <a:miter lim="800000"/>
          </a:ln>
        </p:spPr>
        <p:txBody>
          <a:bodyPr wrap="square" lIns="91435" tIns="45719" rIns="91435" bIns="45719">
            <a:spAutoFit/>
          </a:bodyPr>
          <a:lstStyle/>
          <a:p>
            <a:r>
              <a:rPr lang="zh-CN" altLang="en-US" sz="1400" b="1" dirty="0">
                <a:solidFill>
                  <a:schemeClr val="accent1"/>
                </a:solidFill>
                <a:latin typeface="+mn-ea"/>
                <a:ea typeface="+mn-ea"/>
              </a:rPr>
              <a:t>添加标题</a:t>
            </a:r>
            <a:endParaRPr lang="en-US" altLang="zh-CN" sz="1400" b="1" dirty="0">
              <a:solidFill>
                <a:schemeClr val="accent1"/>
              </a:solidFill>
              <a:latin typeface="+mn-ea"/>
              <a:ea typeface="+mn-ea"/>
            </a:endParaRPr>
          </a:p>
        </p:txBody>
      </p:sp>
      <p:sp>
        <p:nvSpPr>
          <p:cNvPr id="8" name="矩形 47"/>
          <p:cNvSpPr>
            <a:spLocks noChangeArrowheads="1"/>
          </p:cNvSpPr>
          <p:nvPr/>
        </p:nvSpPr>
        <p:spPr bwMode="auto">
          <a:xfrm>
            <a:off x="4194319" y="3846285"/>
            <a:ext cx="1928420" cy="701729"/>
          </a:xfrm>
          <a:prstGeom prst="rect">
            <a:avLst/>
          </a:prstGeom>
          <a:noFill/>
          <a:ln>
            <a:noFill/>
          </a:ln>
        </p:spPr>
        <p:txBody>
          <a:bodyPr wrap="square" lIns="91435" tIns="45719" rIns="91435" bIns="45719">
            <a:spAutoFit/>
          </a:bodyPr>
          <a:lstStyle/>
          <a:p>
            <a:pPr defTabSz="913765" fontAlgn="auto">
              <a:lnSpc>
                <a:spcPct val="120000"/>
              </a:lnSpc>
              <a:spcAft>
                <a:spcPts val="0"/>
              </a:spcAft>
              <a:buFont typeface="Arial" panose="020B0604020202020204" pitchFamily="34" charset="0"/>
              <a:buNone/>
              <a:defRPr/>
            </a:pPr>
            <a:r>
              <a:rPr lang="zh-CN" altLang="en-US" sz="1100" dirty="0">
                <a:solidFill>
                  <a:srgbClr val="080808"/>
                </a:solidFill>
                <a:latin typeface="+mn-ea"/>
                <a:ea typeface="+mn-ea"/>
                <a:sym typeface="微软雅黑" panose="020B0503020204020204" pitchFamily="34" charset="-122"/>
              </a:rPr>
              <a:t>在此录入本图表的综合描述说明，在此录入本图表的综合描述说明</a:t>
            </a:r>
            <a:r>
              <a:rPr lang="zh-CN" altLang="en-US" sz="1100" dirty="0" smtClean="0">
                <a:solidFill>
                  <a:srgbClr val="080808"/>
                </a:solidFill>
                <a:latin typeface="+mn-ea"/>
                <a:ea typeface="+mn-ea"/>
                <a:sym typeface="微软雅黑" panose="020B0503020204020204" pitchFamily="34" charset="-122"/>
              </a:rPr>
              <a:t>。录入文字说明</a:t>
            </a:r>
            <a:endParaRPr lang="zh-CN" altLang="en-US" sz="1100" dirty="0">
              <a:solidFill>
                <a:srgbClr val="080808"/>
              </a:solidFill>
              <a:latin typeface="+mn-ea"/>
              <a:ea typeface="+mn-ea"/>
              <a:sym typeface="微软雅黑" panose="020B0503020204020204" pitchFamily="34" charset="-122"/>
            </a:endParaRPr>
          </a:p>
        </p:txBody>
      </p:sp>
      <p:sp>
        <p:nvSpPr>
          <p:cNvPr id="9" name="矩形 8"/>
          <p:cNvSpPr>
            <a:spLocks noChangeArrowheads="1"/>
          </p:cNvSpPr>
          <p:nvPr/>
        </p:nvSpPr>
        <p:spPr bwMode="auto">
          <a:xfrm>
            <a:off x="6402282" y="3534278"/>
            <a:ext cx="978029" cy="307775"/>
          </a:xfrm>
          <a:prstGeom prst="rect">
            <a:avLst/>
          </a:prstGeom>
          <a:noFill/>
          <a:ln w="9525">
            <a:noFill/>
            <a:miter lim="800000"/>
          </a:ln>
        </p:spPr>
        <p:txBody>
          <a:bodyPr wrap="square" lIns="91435" tIns="45719" rIns="91435" bIns="45719">
            <a:spAutoFit/>
          </a:bodyPr>
          <a:lstStyle/>
          <a:p>
            <a:r>
              <a:rPr lang="zh-CN" altLang="en-US" sz="1400" b="1" dirty="0">
                <a:solidFill>
                  <a:schemeClr val="accent2"/>
                </a:solidFill>
                <a:latin typeface="+mn-ea"/>
                <a:ea typeface="+mn-ea"/>
              </a:rPr>
              <a:t>添加标题</a:t>
            </a:r>
            <a:endParaRPr lang="en-US" altLang="zh-CN" sz="1400" b="1" dirty="0">
              <a:solidFill>
                <a:schemeClr val="accent2"/>
              </a:solidFill>
              <a:latin typeface="+mn-ea"/>
              <a:ea typeface="+mn-ea"/>
            </a:endParaRPr>
          </a:p>
        </p:txBody>
      </p:sp>
      <p:sp>
        <p:nvSpPr>
          <p:cNvPr id="10" name="矩形 9"/>
          <p:cNvSpPr>
            <a:spLocks noChangeArrowheads="1"/>
          </p:cNvSpPr>
          <p:nvPr/>
        </p:nvSpPr>
        <p:spPr bwMode="auto">
          <a:xfrm>
            <a:off x="6387996" y="3846285"/>
            <a:ext cx="1928420" cy="701729"/>
          </a:xfrm>
          <a:prstGeom prst="rect">
            <a:avLst/>
          </a:prstGeom>
          <a:noFill/>
          <a:ln>
            <a:noFill/>
          </a:ln>
        </p:spPr>
        <p:txBody>
          <a:bodyPr wrap="square" lIns="91435" tIns="45719" rIns="91435" bIns="45719">
            <a:spAutoFit/>
          </a:bodyPr>
          <a:lstStyle/>
          <a:p>
            <a:pPr defTabSz="913765" fontAlgn="auto">
              <a:lnSpc>
                <a:spcPct val="120000"/>
              </a:lnSpc>
              <a:spcAft>
                <a:spcPts val="0"/>
              </a:spcAft>
              <a:buFont typeface="Arial" panose="020B0604020202020204" pitchFamily="34" charset="0"/>
              <a:buNone/>
              <a:defRPr/>
            </a:pPr>
            <a:r>
              <a:rPr lang="zh-CN" altLang="en-US" sz="1100" dirty="0">
                <a:solidFill>
                  <a:srgbClr val="080808"/>
                </a:solidFill>
                <a:latin typeface="+mn-ea"/>
                <a:ea typeface="+mn-ea"/>
                <a:sym typeface="微软雅黑" panose="020B0503020204020204" pitchFamily="34" charset="-122"/>
              </a:rPr>
              <a:t>在此录入本图表的综合描述说明，在此录入本图表的综合描述说明。录入文字说明</a:t>
            </a:r>
          </a:p>
        </p:txBody>
      </p:sp>
      <p:grpSp>
        <p:nvGrpSpPr>
          <p:cNvPr id="11" name="组合 10"/>
          <p:cNvGrpSpPr/>
          <p:nvPr/>
        </p:nvGrpSpPr>
        <p:grpSpPr>
          <a:xfrm>
            <a:off x="4390421" y="1357643"/>
            <a:ext cx="2263519" cy="350012"/>
            <a:chOff x="814328" y="3219334"/>
            <a:chExt cx="2797200" cy="432536"/>
          </a:xfrm>
        </p:grpSpPr>
        <p:grpSp>
          <p:nvGrpSpPr>
            <p:cNvPr id="12" name="组合 11"/>
            <p:cNvGrpSpPr/>
            <p:nvPr/>
          </p:nvGrpSpPr>
          <p:grpSpPr>
            <a:xfrm>
              <a:off x="814328" y="3219334"/>
              <a:ext cx="2797200" cy="432536"/>
              <a:chOff x="2173927" y="3285519"/>
              <a:chExt cx="3549387" cy="548848"/>
            </a:xfrm>
          </p:grpSpPr>
          <p:grpSp>
            <p:nvGrpSpPr>
              <p:cNvPr id="14" name="组合 13"/>
              <p:cNvGrpSpPr/>
              <p:nvPr/>
            </p:nvGrpSpPr>
            <p:grpSpPr>
              <a:xfrm>
                <a:off x="2173927" y="3285519"/>
                <a:ext cx="3549387" cy="548848"/>
                <a:chOff x="4304043" y="1286668"/>
                <a:chExt cx="7914744" cy="2757793"/>
              </a:xfrm>
              <a:effectLst>
                <a:outerShdw blurRad="381000" dist="254000" dir="8100000" algn="tr" rotWithShape="0">
                  <a:prstClr val="black">
                    <a:alpha val="40000"/>
                  </a:prstClr>
                </a:outerShdw>
              </a:effectLst>
            </p:grpSpPr>
            <p:sp>
              <p:nvSpPr>
                <p:cNvPr id="16" name="圆角矩形 15"/>
                <p:cNvSpPr/>
                <p:nvPr/>
              </p:nvSpPr>
              <p:spPr>
                <a:xfrm>
                  <a:off x="4304043" y="1286668"/>
                  <a:ext cx="79147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80808"/>
                    </a:solidFill>
                    <a:latin typeface="+mn-ea"/>
                  </a:endParaRPr>
                </a:p>
              </p:txBody>
            </p:sp>
            <p:sp>
              <p:nvSpPr>
                <p:cNvPr id="17" name="圆角矩形 16"/>
                <p:cNvSpPr/>
                <p:nvPr/>
              </p:nvSpPr>
              <p:spPr>
                <a:xfrm>
                  <a:off x="4351924" y="1373342"/>
                  <a:ext cx="7812881"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80808"/>
                    </a:solidFill>
                    <a:latin typeface="+mn-ea"/>
                  </a:endParaRPr>
                </a:p>
              </p:txBody>
            </p:sp>
          </p:grpSp>
          <p:sp>
            <p:nvSpPr>
              <p:cNvPr id="15" name="椭圆 14"/>
              <p:cNvSpPr/>
              <p:nvPr/>
            </p:nvSpPr>
            <p:spPr>
              <a:xfrm>
                <a:off x="2307128" y="3420211"/>
                <a:ext cx="279463" cy="279463"/>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80808"/>
                  </a:solidFill>
                  <a:latin typeface="+mn-ea"/>
                </a:endParaRPr>
              </a:p>
            </p:txBody>
          </p:sp>
        </p:grpSp>
        <p:sp>
          <p:nvSpPr>
            <p:cNvPr id="13" name="TextBox 24"/>
            <p:cNvSpPr txBox="1"/>
            <p:nvPr/>
          </p:nvSpPr>
          <p:spPr>
            <a:xfrm>
              <a:off x="1224125" y="3331792"/>
              <a:ext cx="2191136"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100" b="0" dirty="0">
                  <a:solidFill>
                    <a:srgbClr val="080808"/>
                  </a:solidFill>
                  <a:latin typeface="+mn-ea"/>
                  <a:ea typeface="+mn-ea"/>
                </a:rPr>
                <a:t>点击输入标题文本小标签</a:t>
              </a:r>
            </a:p>
          </p:txBody>
        </p:sp>
      </p:grpSp>
      <p:grpSp>
        <p:nvGrpSpPr>
          <p:cNvPr id="18" name="组合 17"/>
          <p:cNvGrpSpPr/>
          <p:nvPr/>
        </p:nvGrpSpPr>
        <p:grpSpPr>
          <a:xfrm>
            <a:off x="4392304" y="1871726"/>
            <a:ext cx="2916000" cy="350012"/>
            <a:chOff x="814327" y="3219334"/>
            <a:chExt cx="3603522" cy="432536"/>
          </a:xfrm>
        </p:grpSpPr>
        <p:grpSp>
          <p:nvGrpSpPr>
            <p:cNvPr id="19" name="组合 18"/>
            <p:cNvGrpSpPr/>
            <p:nvPr/>
          </p:nvGrpSpPr>
          <p:grpSpPr>
            <a:xfrm>
              <a:off x="814327" y="3219334"/>
              <a:ext cx="3603522" cy="432536"/>
              <a:chOff x="2173926" y="3285519"/>
              <a:chExt cx="4572535" cy="548848"/>
            </a:xfrm>
          </p:grpSpPr>
          <p:grpSp>
            <p:nvGrpSpPr>
              <p:cNvPr id="21" name="组合 20"/>
              <p:cNvGrpSpPr/>
              <p:nvPr/>
            </p:nvGrpSpPr>
            <p:grpSpPr>
              <a:xfrm>
                <a:off x="2173926" y="3285519"/>
                <a:ext cx="4572535" cy="548848"/>
                <a:chOff x="4304040" y="1286668"/>
                <a:chExt cx="10196250" cy="2757793"/>
              </a:xfrm>
              <a:effectLst>
                <a:outerShdw blurRad="381000" dist="254000" dir="8100000" algn="tr" rotWithShape="0">
                  <a:prstClr val="black">
                    <a:alpha val="40000"/>
                  </a:prstClr>
                </a:outerShdw>
              </a:effectLst>
            </p:grpSpPr>
            <p:sp>
              <p:nvSpPr>
                <p:cNvPr id="23" name="圆角矩形 22"/>
                <p:cNvSpPr/>
                <p:nvPr/>
              </p:nvSpPr>
              <p:spPr>
                <a:xfrm>
                  <a:off x="4304040" y="1286668"/>
                  <a:ext cx="10196250"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80808"/>
                    </a:solidFill>
                    <a:latin typeface="+mn-ea"/>
                  </a:endParaRPr>
                </a:p>
              </p:txBody>
            </p:sp>
            <p:sp>
              <p:nvSpPr>
                <p:cNvPr id="24" name="圆角矩形 23"/>
                <p:cNvSpPr/>
                <p:nvPr/>
              </p:nvSpPr>
              <p:spPr>
                <a:xfrm>
                  <a:off x="4351920" y="1373339"/>
                  <a:ext cx="10095546"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80808"/>
                    </a:solidFill>
                    <a:latin typeface="+mn-ea"/>
                  </a:endParaRPr>
                </a:p>
              </p:txBody>
            </p:sp>
          </p:grpSp>
          <p:sp>
            <p:nvSpPr>
              <p:cNvPr id="22" name="椭圆 21"/>
              <p:cNvSpPr/>
              <p:nvPr/>
            </p:nvSpPr>
            <p:spPr>
              <a:xfrm>
                <a:off x="2307128" y="3420211"/>
                <a:ext cx="279463" cy="279463"/>
              </a:xfrm>
              <a:prstGeom prst="ellipse">
                <a:avLst/>
              </a:prstGeom>
              <a:solidFill>
                <a:schemeClr val="accent2"/>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80808"/>
                  </a:solidFill>
                  <a:latin typeface="+mn-ea"/>
                </a:endParaRPr>
              </a:p>
            </p:txBody>
          </p:sp>
        </p:grpSp>
        <p:sp>
          <p:nvSpPr>
            <p:cNvPr id="20" name="TextBox 31"/>
            <p:cNvSpPr txBox="1"/>
            <p:nvPr/>
          </p:nvSpPr>
          <p:spPr>
            <a:xfrm>
              <a:off x="1224125" y="3331792"/>
              <a:ext cx="2989681"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100" b="0" dirty="0">
                  <a:solidFill>
                    <a:srgbClr val="080808"/>
                  </a:solidFill>
                  <a:latin typeface="+mn-ea"/>
                  <a:ea typeface="+mn-ea"/>
                </a:rPr>
                <a:t>点击输入标题文本及描述说明</a:t>
              </a:r>
            </a:p>
          </p:txBody>
        </p:sp>
      </p:grpSp>
      <p:grpSp>
        <p:nvGrpSpPr>
          <p:cNvPr id="25" name="组合 24"/>
          <p:cNvGrpSpPr/>
          <p:nvPr/>
        </p:nvGrpSpPr>
        <p:grpSpPr>
          <a:xfrm>
            <a:off x="4403535" y="2365754"/>
            <a:ext cx="2401200" cy="350012"/>
            <a:chOff x="814328" y="3219334"/>
            <a:chExt cx="2967344" cy="432536"/>
          </a:xfrm>
        </p:grpSpPr>
        <p:grpSp>
          <p:nvGrpSpPr>
            <p:cNvPr id="26" name="组合 25"/>
            <p:cNvGrpSpPr/>
            <p:nvPr/>
          </p:nvGrpSpPr>
          <p:grpSpPr>
            <a:xfrm>
              <a:off x="814328" y="3219334"/>
              <a:ext cx="2967344" cy="432536"/>
              <a:chOff x="2173927" y="3285519"/>
              <a:chExt cx="3765284" cy="548848"/>
            </a:xfrm>
          </p:grpSpPr>
          <p:grpSp>
            <p:nvGrpSpPr>
              <p:cNvPr id="28" name="组合 27"/>
              <p:cNvGrpSpPr/>
              <p:nvPr/>
            </p:nvGrpSpPr>
            <p:grpSpPr>
              <a:xfrm>
                <a:off x="2173927" y="3285519"/>
                <a:ext cx="3765284" cy="548848"/>
                <a:chOff x="4304043" y="1286668"/>
                <a:chExt cx="8396171" cy="2757793"/>
              </a:xfrm>
              <a:effectLst>
                <a:outerShdw blurRad="381000" dist="254000" dir="8100000" algn="tr" rotWithShape="0">
                  <a:prstClr val="black">
                    <a:alpha val="40000"/>
                  </a:prstClr>
                </a:outerShdw>
              </a:effectLst>
            </p:grpSpPr>
            <p:sp>
              <p:nvSpPr>
                <p:cNvPr id="30" name="圆角矩形 29"/>
                <p:cNvSpPr/>
                <p:nvPr/>
              </p:nvSpPr>
              <p:spPr>
                <a:xfrm>
                  <a:off x="4304043" y="1286668"/>
                  <a:ext cx="8396171"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80808"/>
                    </a:solidFill>
                    <a:latin typeface="+mn-ea"/>
                  </a:endParaRPr>
                </a:p>
              </p:txBody>
            </p:sp>
            <p:sp>
              <p:nvSpPr>
                <p:cNvPr id="31" name="圆角矩形 30"/>
                <p:cNvSpPr/>
                <p:nvPr/>
              </p:nvSpPr>
              <p:spPr>
                <a:xfrm>
                  <a:off x="4351923" y="1373339"/>
                  <a:ext cx="8295467"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80808"/>
                    </a:solidFill>
                    <a:latin typeface="+mn-ea"/>
                  </a:endParaRPr>
                </a:p>
              </p:txBody>
            </p:sp>
          </p:grpSp>
          <p:sp>
            <p:nvSpPr>
              <p:cNvPr id="29" name="椭圆 28"/>
              <p:cNvSpPr/>
              <p:nvPr/>
            </p:nvSpPr>
            <p:spPr>
              <a:xfrm>
                <a:off x="2307128" y="3420211"/>
                <a:ext cx="279463" cy="279463"/>
              </a:xfrm>
              <a:prstGeom prst="ellipse">
                <a:avLst/>
              </a:prstGeom>
              <a:solidFill>
                <a:schemeClr val="accent3"/>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80808"/>
                  </a:solidFill>
                  <a:latin typeface="+mn-ea"/>
                </a:endParaRPr>
              </a:p>
            </p:txBody>
          </p:sp>
        </p:grpSp>
        <p:sp>
          <p:nvSpPr>
            <p:cNvPr id="27" name="TextBox 38"/>
            <p:cNvSpPr txBox="1"/>
            <p:nvPr/>
          </p:nvSpPr>
          <p:spPr>
            <a:xfrm>
              <a:off x="1224125" y="3331792"/>
              <a:ext cx="2371197"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100" b="0" dirty="0">
                  <a:solidFill>
                    <a:srgbClr val="080808"/>
                  </a:solidFill>
                  <a:latin typeface="+mn-ea"/>
                  <a:ea typeface="+mn-ea"/>
                </a:rPr>
                <a:t>点击输入标题文本小标签</a:t>
              </a:r>
            </a:p>
          </p:txBody>
        </p:sp>
      </p:grpSp>
      <p:grpSp>
        <p:nvGrpSpPr>
          <p:cNvPr id="32" name="组合 31"/>
          <p:cNvGrpSpPr/>
          <p:nvPr/>
        </p:nvGrpSpPr>
        <p:grpSpPr>
          <a:xfrm>
            <a:off x="4401064" y="2869810"/>
            <a:ext cx="1972203" cy="350012"/>
            <a:chOff x="814328" y="3219334"/>
            <a:chExt cx="2437200" cy="432536"/>
          </a:xfrm>
        </p:grpSpPr>
        <p:grpSp>
          <p:nvGrpSpPr>
            <p:cNvPr id="33" name="组合 32"/>
            <p:cNvGrpSpPr/>
            <p:nvPr/>
          </p:nvGrpSpPr>
          <p:grpSpPr>
            <a:xfrm>
              <a:off x="814328" y="3219334"/>
              <a:ext cx="2437200" cy="432536"/>
              <a:chOff x="2173927" y="3285519"/>
              <a:chExt cx="3092581" cy="548848"/>
            </a:xfrm>
          </p:grpSpPr>
          <p:grpSp>
            <p:nvGrpSpPr>
              <p:cNvPr id="35" name="组合 34"/>
              <p:cNvGrpSpPr/>
              <p:nvPr/>
            </p:nvGrpSpPr>
            <p:grpSpPr>
              <a:xfrm>
                <a:off x="2173927" y="3285519"/>
                <a:ext cx="3092581" cy="548848"/>
                <a:chOff x="4304043" y="1286668"/>
                <a:chExt cx="6896116" cy="2757793"/>
              </a:xfrm>
              <a:effectLst>
                <a:outerShdw blurRad="381000" dist="254000" dir="8100000" algn="tr" rotWithShape="0">
                  <a:prstClr val="black">
                    <a:alpha val="40000"/>
                  </a:prstClr>
                </a:outerShdw>
              </a:effectLst>
            </p:grpSpPr>
            <p:sp>
              <p:nvSpPr>
                <p:cNvPr id="37" name="圆角矩形 36"/>
                <p:cNvSpPr/>
                <p:nvPr/>
              </p:nvSpPr>
              <p:spPr>
                <a:xfrm>
                  <a:off x="4304043" y="1286668"/>
                  <a:ext cx="6896116"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80808"/>
                    </a:solidFill>
                    <a:latin typeface="+mn-ea"/>
                  </a:endParaRPr>
                </a:p>
              </p:txBody>
            </p:sp>
            <p:sp>
              <p:nvSpPr>
                <p:cNvPr id="38" name="圆角矩形 37"/>
                <p:cNvSpPr/>
                <p:nvPr/>
              </p:nvSpPr>
              <p:spPr>
                <a:xfrm>
                  <a:off x="4351924" y="1373342"/>
                  <a:ext cx="679425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80808"/>
                    </a:solidFill>
                    <a:latin typeface="+mn-ea"/>
                  </a:endParaRPr>
                </a:p>
              </p:txBody>
            </p:sp>
          </p:grpSp>
          <p:sp>
            <p:nvSpPr>
              <p:cNvPr id="36" name="椭圆 35"/>
              <p:cNvSpPr/>
              <p:nvPr/>
            </p:nvSpPr>
            <p:spPr>
              <a:xfrm>
                <a:off x="2307128" y="3420211"/>
                <a:ext cx="279463" cy="279463"/>
              </a:xfrm>
              <a:prstGeom prst="ellipse">
                <a:avLst/>
              </a:prstGeom>
              <a:solidFill>
                <a:schemeClr val="accent4"/>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80808"/>
                  </a:solidFill>
                  <a:latin typeface="+mn-ea"/>
                </a:endParaRPr>
              </a:p>
            </p:txBody>
          </p:sp>
        </p:grpSp>
        <p:sp>
          <p:nvSpPr>
            <p:cNvPr id="34" name="TextBox 45"/>
            <p:cNvSpPr txBox="1"/>
            <p:nvPr/>
          </p:nvSpPr>
          <p:spPr>
            <a:xfrm>
              <a:off x="1224126" y="3331792"/>
              <a:ext cx="1911028"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100" b="0" dirty="0">
                  <a:solidFill>
                    <a:srgbClr val="080808"/>
                  </a:solidFill>
                  <a:latin typeface="+mn-ea"/>
                  <a:ea typeface="+mn-ea"/>
                </a:rPr>
                <a:t>点击输入标题文本</a:t>
              </a:r>
            </a:p>
          </p:txBody>
        </p:sp>
      </p:gr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50" fill="hold"/>
                                        <p:tgtEl>
                                          <p:spTgt spid="4"/>
                                        </p:tgtEl>
                                        <p:attrNameLst>
                                          <p:attrName>ppt_x</p:attrName>
                                        </p:attrNameLst>
                                      </p:cBhvr>
                                      <p:tavLst>
                                        <p:tav tm="0">
                                          <p:val>
                                            <p:strVal val="0-#ppt_w/2"/>
                                          </p:val>
                                        </p:tav>
                                        <p:tav tm="100000">
                                          <p:val>
                                            <p:strVal val="#ppt_x"/>
                                          </p:val>
                                        </p:tav>
                                      </p:tavLst>
                                    </p:anim>
                                    <p:anim calcmode="lin" valueType="num">
                                      <p:cBhvr additive="base">
                                        <p:cTn id="8" dur="3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50"/>
                            </p:stCondLst>
                            <p:childTnLst>
                              <p:par>
                                <p:cTn id="10" presetID="1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350"/>
                                        <p:tgtEl>
                                          <p:spTgt spid="11"/>
                                        </p:tgtEl>
                                        <p:attrNameLst>
                                          <p:attrName>ppt_x</p:attrName>
                                        </p:attrNameLst>
                                      </p:cBhvr>
                                      <p:tavLst>
                                        <p:tav tm="0">
                                          <p:val>
                                            <p:strVal val="#ppt_x-#ppt_w*1.125000"/>
                                          </p:val>
                                        </p:tav>
                                        <p:tav tm="100000">
                                          <p:val>
                                            <p:strVal val="#ppt_x"/>
                                          </p:val>
                                        </p:tav>
                                      </p:tavLst>
                                    </p:anim>
                                    <p:animEffect transition="in" filter="wipe(right)">
                                      <p:cBhvr>
                                        <p:cTn id="13" dur="350"/>
                                        <p:tgtEl>
                                          <p:spTgt spid="11"/>
                                        </p:tgtEl>
                                      </p:cBhvr>
                                    </p:animEffect>
                                  </p:childTnLst>
                                </p:cTn>
                              </p:par>
                              <p:par>
                                <p:cTn id="14" presetID="12" presetClass="entr" presetSubtype="8"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350"/>
                                        <p:tgtEl>
                                          <p:spTgt spid="18"/>
                                        </p:tgtEl>
                                        <p:attrNameLst>
                                          <p:attrName>ppt_x</p:attrName>
                                        </p:attrNameLst>
                                      </p:cBhvr>
                                      <p:tavLst>
                                        <p:tav tm="0">
                                          <p:val>
                                            <p:strVal val="#ppt_x-#ppt_w*1.125000"/>
                                          </p:val>
                                        </p:tav>
                                        <p:tav tm="100000">
                                          <p:val>
                                            <p:strVal val="#ppt_x"/>
                                          </p:val>
                                        </p:tav>
                                      </p:tavLst>
                                    </p:anim>
                                    <p:animEffect transition="in" filter="wipe(right)">
                                      <p:cBhvr>
                                        <p:cTn id="17" dur="350"/>
                                        <p:tgtEl>
                                          <p:spTgt spid="18"/>
                                        </p:tgtEl>
                                      </p:cBhvr>
                                    </p:animEffect>
                                  </p:childTnLst>
                                </p:cTn>
                              </p:par>
                              <p:par>
                                <p:cTn id="18" presetID="12" presetClass="entr" presetSubtype="8"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350"/>
                                        <p:tgtEl>
                                          <p:spTgt spid="25"/>
                                        </p:tgtEl>
                                        <p:attrNameLst>
                                          <p:attrName>ppt_x</p:attrName>
                                        </p:attrNameLst>
                                      </p:cBhvr>
                                      <p:tavLst>
                                        <p:tav tm="0">
                                          <p:val>
                                            <p:strVal val="#ppt_x-#ppt_w*1.125000"/>
                                          </p:val>
                                        </p:tav>
                                        <p:tav tm="100000">
                                          <p:val>
                                            <p:strVal val="#ppt_x"/>
                                          </p:val>
                                        </p:tav>
                                      </p:tavLst>
                                    </p:anim>
                                    <p:animEffect transition="in" filter="wipe(right)">
                                      <p:cBhvr>
                                        <p:cTn id="21" dur="350"/>
                                        <p:tgtEl>
                                          <p:spTgt spid="25"/>
                                        </p:tgtEl>
                                      </p:cBhvr>
                                    </p:animEffect>
                                  </p:childTnLst>
                                </p:cTn>
                              </p:par>
                              <p:par>
                                <p:cTn id="22" presetID="12" presetClass="entr" presetSubtype="8"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350"/>
                                        <p:tgtEl>
                                          <p:spTgt spid="32"/>
                                        </p:tgtEl>
                                        <p:attrNameLst>
                                          <p:attrName>ppt_x</p:attrName>
                                        </p:attrNameLst>
                                      </p:cBhvr>
                                      <p:tavLst>
                                        <p:tav tm="0">
                                          <p:val>
                                            <p:strVal val="#ppt_x-#ppt_w*1.125000"/>
                                          </p:val>
                                        </p:tav>
                                        <p:tav tm="100000">
                                          <p:val>
                                            <p:strVal val="#ppt_x"/>
                                          </p:val>
                                        </p:tav>
                                      </p:tavLst>
                                    </p:anim>
                                    <p:animEffect transition="in" filter="wipe(right)">
                                      <p:cBhvr>
                                        <p:cTn id="25" dur="350"/>
                                        <p:tgtEl>
                                          <p:spTgt spid="32"/>
                                        </p:tgtEl>
                                      </p:cBhvr>
                                    </p:animEffect>
                                  </p:childTnLst>
                                </p:cTn>
                              </p:par>
                            </p:childTnLst>
                          </p:cTn>
                        </p:par>
                        <p:par>
                          <p:cTn id="26" fill="hold">
                            <p:stCondLst>
                              <p:cond delay="700"/>
                            </p:stCondLst>
                            <p:childTnLst>
                              <p:par>
                                <p:cTn id="27" presetID="12" presetClass="entr" presetSubtype="4"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350"/>
                                        <p:tgtEl>
                                          <p:spTgt spid="7"/>
                                        </p:tgtEl>
                                        <p:attrNameLst>
                                          <p:attrName>ppt_y</p:attrName>
                                        </p:attrNameLst>
                                      </p:cBhvr>
                                      <p:tavLst>
                                        <p:tav tm="0">
                                          <p:val>
                                            <p:strVal val="#ppt_y+#ppt_h*1.125000"/>
                                          </p:val>
                                        </p:tav>
                                        <p:tav tm="100000">
                                          <p:val>
                                            <p:strVal val="#ppt_y"/>
                                          </p:val>
                                        </p:tav>
                                      </p:tavLst>
                                    </p:anim>
                                    <p:animEffect transition="in" filter="wipe(up)">
                                      <p:cBhvr>
                                        <p:cTn id="30" dur="350"/>
                                        <p:tgtEl>
                                          <p:spTgt spid="7"/>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350"/>
                                        <p:tgtEl>
                                          <p:spTgt spid="8"/>
                                        </p:tgtEl>
                                        <p:attrNameLst>
                                          <p:attrName>ppt_y</p:attrName>
                                        </p:attrNameLst>
                                      </p:cBhvr>
                                      <p:tavLst>
                                        <p:tav tm="0">
                                          <p:val>
                                            <p:strVal val="#ppt_y+#ppt_h*1.125000"/>
                                          </p:val>
                                        </p:tav>
                                        <p:tav tm="100000">
                                          <p:val>
                                            <p:strVal val="#ppt_y"/>
                                          </p:val>
                                        </p:tav>
                                      </p:tavLst>
                                    </p:anim>
                                    <p:animEffect transition="in" filter="wipe(up)">
                                      <p:cBhvr>
                                        <p:cTn id="34" dur="350"/>
                                        <p:tgtEl>
                                          <p:spTgt spid="8"/>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350"/>
                                        <p:tgtEl>
                                          <p:spTgt spid="9"/>
                                        </p:tgtEl>
                                        <p:attrNameLst>
                                          <p:attrName>ppt_y</p:attrName>
                                        </p:attrNameLst>
                                      </p:cBhvr>
                                      <p:tavLst>
                                        <p:tav tm="0">
                                          <p:val>
                                            <p:strVal val="#ppt_y+#ppt_h*1.125000"/>
                                          </p:val>
                                        </p:tav>
                                        <p:tav tm="100000">
                                          <p:val>
                                            <p:strVal val="#ppt_y"/>
                                          </p:val>
                                        </p:tav>
                                      </p:tavLst>
                                    </p:anim>
                                    <p:animEffect transition="in" filter="wipe(up)">
                                      <p:cBhvr>
                                        <p:cTn id="38" dur="350"/>
                                        <p:tgtEl>
                                          <p:spTgt spid="9"/>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350"/>
                                        <p:tgtEl>
                                          <p:spTgt spid="10"/>
                                        </p:tgtEl>
                                        <p:attrNameLst>
                                          <p:attrName>ppt_y</p:attrName>
                                        </p:attrNameLst>
                                      </p:cBhvr>
                                      <p:tavLst>
                                        <p:tav tm="0">
                                          <p:val>
                                            <p:strVal val="#ppt_y+#ppt_h*1.125000"/>
                                          </p:val>
                                        </p:tav>
                                        <p:tav tm="100000">
                                          <p:val>
                                            <p:strVal val="#ppt_y"/>
                                          </p:val>
                                        </p:tav>
                                      </p:tavLst>
                                    </p:anim>
                                    <p:animEffect transition="in" filter="wipe(up)">
                                      <p:cBhvr>
                                        <p:cTn id="42" dur="3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mn-ea"/>
                <a:ea typeface="+mn-ea"/>
              </a:rPr>
              <a:t>点击添加标题文字内容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4" name="燕尾形 3"/>
          <p:cNvSpPr/>
          <p:nvPr/>
        </p:nvSpPr>
        <p:spPr>
          <a:xfrm>
            <a:off x="3744029" y="2276614"/>
            <a:ext cx="816998" cy="887723"/>
          </a:xfrm>
          <a:prstGeom prst="chevron">
            <a:avLst>
              <a:gd name="adj" fmla="val 54429"/>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solidFill>
                <a:prstClr val="white"/>
              </a:solidFill>
              <a:latin typeface="+mn-ea"/>
            </a:endParaRPr>
          </a:p>
        </p:txBody>
      </p:sp>
      <p:sp>
        <p:nvSpPr>
          <p:cNvPr id="5" name="燕尾形 4"/>
          <p:cNvSpPr/>
          <p:nvPr/>
        </p:nvSpPr>
        <p:spPr>
          <a:xfrm>
            <a:off x="4464109" y="2276614"/>
            <a:ext cx="818217" cy="887723"/>
          </a:xfrm>
          <a:prstGeom prst="chevron">
            <a:avLst>
              <a:gd name="adj" fmla="val 544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solidFill>
                <a:prstClr val="white"/>
              </a:solidFill>
              <a:latin typeface="+mn-ea"/>
            </a:endParaRPr>
          </a:p>
        </p:txBody>
      </p:sp>
      <p:sp>
        <p:nvSpPr>
          <p:cNvPr id="6" name="燕尾形 5"/>
          <p:cNvSpPr/>
          <p:nvPr/>
        </p:nvSpPr>
        <p:spPr>
          <a:xfrm>
            <a:off x="5184189" y="2276614"/>
            <a:ext cx="818217" cy="887723"/>
          </a:xfrm>
          <a:prstGeom prst="chevron">
            <a:avLst>
              <a:gd name="adj" fmla="val 54429"/>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solidFill>
                <a:prstClr val="white"/>
              </a:solidFill>
              <a:latin typeface="+mn-ea"/>
            </a:endParaRPr>
          </a:p>
        </p:txBody>
      </p:sp>
      <p:sp>
        <p:nvSpPr>
          <p:cNvPr id="7" name="燕尾形 6"/>
          <p:cNvSpPr/>
          <p:nvPr/>
        </p:nvSpPr>
        <p:spPr>
          <a:xfrm>
            <a:off x="5878140" y="2276614"/>
            <a:ext cx="818217" cy="887723"/>
          </a:xfrm>
          <a:prstGeom prst="chevron">
            <a:avLst>
              <a:gd name="adj" fmla="val 544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solidFill>
                <a:prstClr val="white"/>
              </a:solidFill>
              <a:latin typeface="+mn-ea"/>
            </a:endParaRPr>
          </a:p>
        </p:txBody>
      </p:sp>
      <p:cxnSp>
        <p:nvCxnSpPr>
          <p:cNvPr id="8" name="直接连接符 7"/>
          <p:cNvCxnSpPr/>
          <p:nvPr/>
        </p:nvCxnSpPr>
        <p:spPr>
          <a:xfrm rot="5400000">
            <a:off x="553584" y="2892875"/>
            <a:ext cx="424815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400213" y="1853843"/>
            <a:ext cx="0" cy="41324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960053" y="1359753"/>
            <a:ext cx="0" cy="910511"/>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6120293" y="3149989"/>
            <a:ext cx="29068" cy="946068"/>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4608125" y="3149987"/>
            <a:ext cx="0" cy="37000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sp>
        <p:nvSpPr>
          <p:cNvPr id="13" name="五边形 12"/>
          <p:cNvSpPr/>
          <p:nvPr/>
        </p:nvSpPr>
        <p:spPr>
          <a:xfrm>
            <a:off x="2807925" y="2269198"/>
            <a:ext cx="5904655" cy="892732"/>
          </a:xfrm>
          <a:prstGeom prst="homePlate">
            <a:avLst>
              <a:gd name="adj" fmla="val 47961"/>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91431" tIns="45716" rIns="91431" bIns="45716" anchor="ctr"/>
          <a:lstStyle/>
          <a:p>
            <a:pPr algn="ctr" defTabSz="913765" fontAlgn="auto">
              <a:spcBef>
                <a:spcPts val="0"/>
              </a:spcBef>
              <a:spcAft>
                <a:spcPts val="0"/>
              </a:spcAft>
              <a:defRPr/>
            </a:pPr>
            <a:endParaRPr lang="zh-CN" altLang="en-US" sz="2490">
              <a:solidFill>
                <a:prstClr val="black"/>
              </a:solidFill>
              <a:latin typeface="+mn-ea"/>
            </a:endParaRPr>
          </a:p>
        </p:txBody>
      </p:sp>
      <p:sp>
        <p:nvSpPr>
          <p:cNvPr id="14" name="TextBox 30"/>
          <p:cNvSpPr txBox="1"/>
          <p:nvPr/>
        </p:nvSpPr>
        <p:spPr>
          <a:xfrm>
            <a:off x="188278" y="1339613"/>
            <a:ext cx="2462021" cy="3139321"/>
          </a:xfrm>
          <a:prstGeom prst="rect">
            <a:avLst/>
          </a:prstGeom>
          <a:noFill/>
        </p:spPr>
        <p:txBody>
          <a:bodyPr wrap="square" rtlCol="0">
            <a:spAutoFit/>
          </a:bodyPr>
          <a:lstStyle/>
          <a:p>
            <a:pPr>
              <a:lnSpc>
                <a:spcPct val="150000"/>
              </a:lnSpc>
            </a:pPr>
            <a:r>
              <a:rPr lang="zh-CN" altLang="en-US" sz="1200" dirty="0" smtClean="0">
                <a:solidFill>
                  <a:prstClr val="black"/>
                </a:solidFill>
                <a:latin typeface="+mn-ea"/>
                <a:ea typeface="+mn-ea"/>
                <a:sym typeface="Calibri" panose="020F0502020204030204" pitchFamily="34" charset="0"/>
              </a:rPr>
              <a:t>点击</a:t>
            </a:r>
            <a:r>
              <a:rPr lang="zh-CN" altLang="en-US" sz="1200" dirty="0">
                <a:solidFill>
                  <a:prstClr val="black"/>
                </a:solidFill>
                <a:latin typeface="+mn-ea"/>
                <a:ea typeface="+mn-ea"/>
                <a:sym typeface="Calibri" panose="020F0502020204030204" pitchFamily="34" charset="0"/>
              </a:rPr>
              <a:t>输入简要文字内容，文字内容需概括精炼，不用多余的文字修饰，言简意赅的说明该项内容</a:t>
            </a:r>
            <a:r>
              <a:rPr lang="zh-CN" altLang="en-US" sz="1200" dirty="0" smtClean="0">
                <a:solidFill>
                  <a:prstClr val="black"/>
                </a:solidFill>
                <a:latin typeface="+mn-ea"/>
                <a:ea typeface="+mn-ea"/>
                <a:sym typeface="Calibri" panose="020F0502020204030204" pitchFamily="34" charset="0"/>
              </a:rPr>
              <a:t>。</a:t>
            </a:r>
            <a:r>
              <a:rPr lang="zh-CN" altLang="en-US" sz="1200" dirty="0">
                <a:solidFill>
                  <a:prstClr val="black"/>
                </a:solidFill>
                <a:latin typeface="+mn-ea"/>
                <a:ea typeface="+mn-ea"/>
                <a:sym typeface="Calibri" panose="020F0502020204030204" pitchFamily="34" charset="0"/>
              </a:rPr>
              <a:t>点击输入简要文字</a:t>
            </a:r>
            <a:r>
              <a:rPr lang="zh-CN" altLang="en-US" sz="1200" dirty="0" smtClean="0">
                <a:solidFill>
                  <a:prstClr val="black"/>
                </a:solidFill>
                <a:latin typeface="+mn-ea"/>
                <a:ea typeface="+mn-ea"/>
                <a:sym typeface="Calibri" panose="020F0502020204030204" pitchFamily="34" charset="0"/>
              </a:rPr>
              <a:t>内容</a:t>
            </a:r>
            <a:r>
              <a:rPr lang="zh-CN" altLang="en-US" sz="1200" dirty="0">
                <a:solidFill>
                  <a:prstClr val="black"/>
                </a:solidFill>
                <a:latin typeface="+mn-ea"/>
                <a:ea typeface="+mn-ea"/>
                <a:sym typeface="Calibri" panose="020F0502020204030204" pitchFamily="34" charset="0"/>
              </a:rPr>
              <a:t>点击输入简要文字</a:t>
            </a:r>
            <a:r>
              <a:rPr lang="zh-CN" altLang="en-US" sz="1200" dirty="0" smtClean="0">
                <a:solidFill>
                  <a:prstClr val="black"/>
                </a:solidFill>
                <a:latin typeface="+mn-ea"/>
                <a:ea typeface="+mn-ea"/>
                <a:sym typeface="Calibri" panose="020F0502020204030204" pitchFamily="34" charset="0"/>
              </a:rPr>
              <a:t>内容</a:t>
            </a:r>
            <a:r>
              <a:rPr lang="zh-CN" altLang="en-US" sz="1200" dirty="0">
                <a:solidFill>
                  <a:prstClr val="black"/>
                </a:solidFill>
                <a:latin typeface="+mn-ea"/>
                <a:ea typeface="+mn-ea"/>
                <a:sym typeface="Calibri" panose="020F0502020204030204" pitchFamily="34" charset="0"/>
              </a:rPr>
              <a:t>点击</a:t>
            </a:r>
            <a:r>
              <a:rPr lang="zh-CN" altLang="en-US" sz="1200" dirty="0" smtClean="0">
                <a:solidFill>
                  <a:prstClr val="black"/>
                </a:solidFill>
                <a:latin typeface="+mn-ea"/>
                <a:ea typeface="+mn-ea"/>
                <a:sym typeface="Calibri" panose="020F0502020204030204" pitchFamily="34" charset="0"/>
              </a:rPr>
              <a:t>输入</a:t>
            </a:r>
            <a:endParaRPr lang="en-US" altLang="zh-CN" sz="1200" dirty="0" smtClean="0">
              <a:solidFill>
                <a:prstClr val="black"/>
              </a:solidFill>
              <a:latin typeface="+mn-ea"/>
              <a:ea typeface="+mn-ea"/>
              <a:sym typeface="Calibri" panose="020F0502020204030204" pitchFamily="34" charset="0"/>
            </a:endParaRPr>
          </a:p>
          <a:p>
            <a:pPr>
              <a:lnSpc>
                <a:spcPct val="150000"/>
              </a:lnSpc>
            </a:pPr>
            <a:endParaRPr lang="en-US" altLang="zh-CN" sz="1200" dirty="0" smtClean="0">
              <a:solidFill>
                <a:prstClr val="black"/>
              </a:solidFill>
              <a:latin typeface="+mn-ea"/>
              <a:ea typeface="+mn-ea"/>
              <a:sym typeface="Calibri" panose="020F0502020204030204" pitchFamily="34" charset="0"/>
            </a:endParaRPr>
          </a:p>
          <a:p>
            <a:pPr>
              <a:lnSpc>
                <a:spcPct val="150000"/>
              </a:lnSpc>
            </a:pPr>
            <a:r>
              <a:rPr lang="zh-CN" altLang="en-US" sz="1200" dirty="0">
                <a:solidFill>
                  <a:prstClr val="black"/>
                </a:solidFill>
                <a:latin typeface="+mn-ea"/>
                <a:ea typeface="+mn-ea"/>
                <a:sym typeface="Calibri" panose="020F0502020204030204" pitchFamily="34" charset="0"/>
              </a:rPr>
              <a:t>点击输入简要文字内容，文字内容需概括精炼，不用多余的文字修饰，言简意赅的说明该项内容。</a:t>
            </a:r>
            <a:r>
              <a:rPr lang="zh-CN" altLang="en-US" sz="1200" dirty="0">
                <a:solidFill>
                  <a:prstClr val="black"/>
                </a:solidFill>
                <a:latin typeface="+mn-ea"/>
                <a:ea typeface="+mn-ea"/>
                <a:sym typeface="Calibri" panose="020F0502020204030204" pitchFamily="34" charset="0"/>
              </a:rPr>
              <a:t>点击输入简要文字内容点击输入简要文字内容点击</a:t>
            </a:r>
            <a:r>
              <a:rPr lang="zh-CN" altLang="en-US" sz="1200" dirty="0" smtClean="0">
                <a:solidFill>
                  <a:prstClr val="black"/>
                </a:solidFill>
                <a:latin typeface="+mn-ea"/>
                <a:ea typeface="+mn-ea"/>
                <a:sym typeface="Calibri" panose="020F0502020204030204" pitchFamily="34" charset="0"/>
              </a:rPr>
              <a:t>输入</a:t>
            </a:r>
            <a:endParaRPr lang="en-US" altLang="zh-CN" sz="1200" dirty="0">
              <a:solidFill>
                <a:prstClr val="black"/>
              </a:solidFill>
              <a:latin typeface="+mn-ea"/>
              <a:ea typeface="+mn-ea"/>
              <a:sym typeface="Calibri" panose="020F0502020204030204" pitchFamily="34" charset="0"/>
            </a:endParaRPr>
          </a:p>
        </p:txBody>
      </p:sp>
      <p:grpSp>
        <p:nvGrpSpPr>
          <p:cNvPr id="15" name="组合 14"/>
          <p:cNvGrpSpPr/>
          <p:nvPr/>
        </p:nvGrpSpPr>
        <p:grpSpPr>
          <a:xfrm>
            <a:off x="3744029" y="915566"/>
            <a:ext cx="2327891" cy="444187"/>
            <a:chOff x="814328" y="3219334"/>
            <a:chExt cx="2266827" cy="432536"/>
          </a:xfrm>
        </p:grpSpPr>
        <p:grpSp>
          <p:nvGrpSpPr>
            <p:cNvPr id="16" name="组合 15"/>
            <p:cNvGrpSpPr/>
            <p:nvPr/>
          </p:nvGrpSpPr>
          <p:grpSpPr>
            <a:xfrm>
              <a:off x="814328" y="3219334"/>
              <a:ext cx="2266827" cy="432536"/>
              <a:chOff x="2173927" y="3285519"/>
              <a:chExt cx="2876394" cy="548848"/>
            </a:xfrm>
          </p:grpSpPr>
          <p:grpSp>
            <p:nvGrpSpPr>
              <p:cNvPr id="18" name="组合 17"/>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20" name="圆角矩形 19"/>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21" name="圆角矩形 20"/>
                <p:cNvSpPr/>
                <p:nvPr/>
              </p:nvSpPr>
              <p:spPr>
                <a:xfrm>
                  <a:off x="4351923" y="1373339"/>
                  <a:ext cx="6323887"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sp>
            <p:nvSpPr>
              <p:cNvPr id="19" name="椭圆 18"/>
              <p:cNvSpPr/>
              <p:nvPr/>
            </p:nvSpPr>
            <p:spPr>
              <a:xfrm>
                <a:off x="2270357" y="3351544"/>
                <a:ext cx="394740" cy="394741"/>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n-ea"/>
                  </a:rPr>
                  <a:t>1</a:t>
                </a:r>
                <a:endParaRPr lang="zh-CN" altLang="en-US" dirty="0">
                  <a:solidFill>
                    <a:prstClr val="white"/>
                  </a:solidFill>
                  <a:latin typeface="+mn-ea"/>
                </a:endParaRPr>
              </a:p>
            </p:txBody>
          </p:sp>
        </p:grpSp>
        <p:sp>
          <p:nvSpPr>
            <p:cNvPr id="17" name="TextBox 33"/>
            <p:cNvSpPr txBox="1"/>
            <p:nvPr/>
          </p:nvSpPr>
          <p:spPr>
            <a:xfrm>
              <a:off x="1139540" y="3319207"/>
              <a:ext cx="192667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300" dirty="0">
                  <a:solidFill>
                    <a:prstClr val="black">
                      <a:lumMod val="65000"/>
                      <a:lumOff val="35000"/>
                    </a:prstClr>
                  </a:solidFill>
                  <a:latin typeface="+mn-ea"/>
                  <a:ea typeface="+mn-ea"/>
                </a:rPr>
                <a:t>强大的执行力</a:t>
              </a:r>
              <a:endParaRPr lang="zh-CN" altLang="en-US" sz="1300" dirty="0">
                <a:solidFill>
                  <a:srgbClr val="C00000"/>
                </a:solidFill>
                <a:latin typeface="+mn-ea"/>
                <a:ea typeface="+mn-ea"/>
              </a:endParaRPr>
            </a:p>
          </p:txBody>
        </p:sp>
      </p:grpSp>
      <p:grpSp>
        <p:nvGrpSpPr>
          <p:cNvPr id="22" name="组合 21"/>
          <p:cNvGrpSpPr/>
          <p:nvPr/>
        </p:nvGrpSpPr>
        <p:grpSpPr>
          <a:xfrm>
            <a:off x="4392101" y="3519993"/>
            <a:ext cx="2327891" cy="444187"/>
            <a:chOff x="814325" y="3219334"/>
            <a:chExt cx="2266826" cy="432536"/>
          </a:xfrm>
        </p:grpSpPr>
        <p:grpSp>
          <p:nvGrpSpPr>
            <p:cNvPr id="23" name="组合 22"/>
            <p:cNvGrpSpPr/>
            <p:nvPr/>
          </p:nvGrpSpPr>
          <p:grpSpPr>
            <a:xfrm>
              <a:off x="814325" y="3219334"/>
              <a:ext cx="2266826" cy="432536"/>
              <a:chOff x="2173923" y="3285519"/>
              <a:chExt cx="2876392" cy="548848"/>
            </a:xfrm>
          </p:grpSpPr>
          <p:grpSp>
            <p:nvGrpSpPr>
              <p:cNvPr id="25" name="组合 24"/>
              <p:cNvGrpSpPr/>
              <p:nvPr/>
            </p:nvGrpSpPr>
            <p:grpSpPr>
              <a:xfrm>
                <a:off x="2173923" y="3285519"/>
                <a:ext cx="2876392" cy="548848"/>
                <a:chOff x="4304035" y="1286668"/>
                <a:chExt cx="6414035" cy="2757793"/>
              </a:xfrm>
              <a:effectLst>
                <a:outerShdw blurRad="381000" dist="254000" dir="8100000" algn="tr" rotWithShape="0">
                  <a:prstClr val="black">
                    <a:alpha val="40000"/>
                  </a:prstClr>
                </a:outerShdw>
              </a:effectLst>
            </p:grpSpPr>
            <p:sp>
              <p:nvSpPr>
                <p:cNvPr id="27" name="圆角矩形 26"/>
                <p:cNvSpPr/>
                <p:nvPr/>
              </p:nvSpPr>
              <p:spPr>
                <a:xfrm>
                  <a:off x="4304035" y="1286668"/>
                  <a:ext cx="641403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28" name="圆角矩形 27"/>
                <p:cNvSpPr/>
                <p:nvPr/>
              </p:nvSpPr>
              <p:spPr>
                <a:xfrm>
                  <a:off x="4351922" y="1373339"/>
                  <a:ext cx="632387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sp>
            <p:nvSpPr>
              <p:cNvPr id="26" name="椭圆 25"/>
              <p:cNvSpPr/>
              <p:nvPr/>
            </p:nvSpPr>
            <p:spPr>
              <a:xfrm>
                <a:off x="2288027" y="3372244"/>
                <a:ext cx="392760" cy="392761"/>
              </a:xfrm>
              <a:prstGeom prst="ellipse">
                <a:avLst/>
              </a:prstGeom>
              <a:solidFill>
                <a:schemeClr val="accent3"/>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n-ea"/>
                  </a:rPr>
                  <a:t>2</a:t>
                </a:r>
                <a:endParaRPr lang="zh-CN" altLang="en-US" dirty="0">
                  <a:solidFill>
                    <a:prstClr val="white"/>
                  </a:solidFill>
                  <a:latin typeface="+mn-ea"/>
                </a:endParaRPr>
              </a:p>
            </p:txBody>
          </p:sp>
        </p:grpSp>
        <p:sp>
          <p:nvSpPr>
            <p:cNvPr id="24" name="TextBox 42"/>
            <p:cNvSpPr txBox="1"/>
            <p:nvPr/>
          </p:nvSpPr>
          <p:spPr>
            <a:xfrm>
              <a:off x="1249617" y="3331792"/>
              <a:ext cx="1808518"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300" dirty="0">
                  <a:solidFill>
                    <a:prstClr val="black">
                      <a:lumMod val="65000"/>
                      <a:lumOff val="35000"/>
                    </a:prstClr>
                  </a:solidFill>
                  <a:latin typeface="+mn-ea"/>
                  <a:ea typeface="+mn-ea"/>
                </a:rPr>
                <a:t>对该项目的深刻理解</a:t>
              </a:r>
            </a:p>
          </p:txBody>
        </p:sp>
      </p:grpSp>
      <p:grpSp>
        <p:nvGrpSpPr>
          <p:cNvPr id="29" name="组合 28"/>
          <p:cNvGrpSpPr/>
          <p:nvPr/>
        </p:nvGrpSpPr>
        <p:grpSpPr>
          <a:xfrm>
            <a:off x="5139681" y="1419622"/>
            <a:ext cx="2327891" cy="444187"/>
            <a:chOff x="814328" y="3219334"/>
            <a:chExt cx="2266829" cy="432536"/>
          </a:xfrm>
        </p:grpSpPr>
        <p:grpSp>
          <p:nvGrpSpPr>
            <p:cNvPr id="30" name="组合 29"/>
            <p:cNvGrpSpPr/>
            <p:nvPr/>
          </p:nvGrpSpPr>
          <p:grpSpPr>
            <a:xfrm>
              <a:off x="814328" y="3219334"/>
              <a:ext cx="2266829" cy="432536"/>
              <a:chOff x="2173927" y="3285519"/>
              <a:chExt cx="2876396" cy="548848"/>
            </a:xfrm>
          </p:grpSpPr>
          <p:grpSp>
            <p:nvGrpSpPr>
              <p:cNvPr id="32" name="组合 31"/>
              <p:cNvGrpSpPr/>
              <p:nvPr/>
            </p:nvGrpSpPr>
            <p:grpSpPr>
              <a:xfrm>
                <a:off x="2173927" y="3285519"/>
                <a:ext cx="2876396" cy="548848"/>
                <a:chOff x="4304043" y="1286668"/>
                <a:chExt cx="6414045" cy="2757793"/>
              </a:xfrm>
              <a:effectLst>
                <a:outerShdw blurRad="381000" dist="254000" dir="8100000" algn="tr" rotWithShape="0">
                  <a:prstClr val="black">
                    <a:alpha val="40000"/>
                  </a:prstClr>
                </a:outerShdw>
              </a:effectLst>
            </p:grpSpPr>
            <p:sp>
              <p:nvSpPr>
                <p:cNvPr id="34" name="圆角矩形 33"/>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35" name="圆角矩形 34"/>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sp>
            <p:nvSpPr>
              <p:cNvPr id="33" name="椭圆 32"/>
              <p:cNvSpPr/>
              <p:nvPr/>
            </p:nvSpPr>
            <p:spPr>
              <a:xfrm>
                <a:off x="2307129" y="3376773"/>
                <a:ext cx="392761" cy="392761"/>
              </a:xfrm>
              <a:prstGeom prst="ellipse">
                <a:avLst/>
              </a:prstGeom>
              <a:solidFill>
                <a:schemeClr val="accent2"/>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n-ea"/>
                  </a:rPr>
                  <a:t>3</a:t>
                </a:r>
                <a:endParaRPr lang="zh-CN" altLang="en-US" dirty="0">
                  <a:solidFill>
                    <a:prstClr val="white"/>
                  </a:solidFill>
                  <a:latin typeface="+mn-ea"/>
                </a:endParaRPr>
              </a:p>
            </p:txBody>
          </p:sp>
        </p:grpSp>
        <p:sp>
          <p:nvSpPr>
            <p:cNvPr id="31" name="TextBox 49"/>
            <p:cNvSpPr txBox="1"/>
            <p:nvPr/>
          </p:nvSpPr>
          <p:spPr>
            <a:xfrm>
              <a:off x="1183671" y="3331792"/>
              <a:ext cx="184769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300" dirty="0">
                  <a:solidFill>
                    <a:prstClr val="black">
                      <a:lumMod val="65000"/>
                      <a:lumOff val="35000"/>
                    </a:prstClr>
                  </a:solidFill>
                  <a:latin typeface="+mn-ea"/>
                  <a:ea typeface="+mn-ea"/>
                </a:rPr>
                <a:t>精准的营销能力</a:t>
              </a:r>
              <a:endParaRPr lang="zh-CN" altLang="en-US" sz="1300" dirty="0">
                <a:solidFill>
                  <a:srgbClr val="C00000"/>
                </a:solidFill>
                <a:latin typeface="+mn-ea"/>
                <a:ea typeface="+mn-ea"/>
              </a:endParaRPr>
            </a:p>
          </p:txBody>
        </p:sp>
      </p:grpSp>
      <p:grpSp>
        <p:nvGrpSpPr>
          <p:cNvPr id="36" name="组合 35"/>
          <p:cNvGrpSpPr/>
          <p:nvPr/>
        </p:nvGrpSpPr>
        <p:grpSpPr>
          <a:xfrm>
            <a:off x="5904269" y="4096057"/>
            <a:ext cx="2327891" cy="444187"/>
            <a:chOff x="814328" y="3219334"/>
            <a:chExt cx="2266828" cy="432536"/>
          </a:xfrm>
        </p:grpSpPr>
        <p:grpSp>
          <p:nvGrpSpPr>
            <p:cNvPr id="37" name="组合 36"/>
            <p:cNvGrpSpPr/>
            <p:nvPr/>
          </p:nvGrpSpPr>
          <p:grpSpPr>
            <a:xfrm>
              <a:off x="814328" y="3219334"/>
              <a:ext cx="2266828" cy="432536"/>
              <a:chOff x="2173927" y="3285519"/>
              <a:chExt cx="2876395" cy="548848"/>
            </a:xfrm>
          </p:grpSpPr>
          <p:grpSp>
            <p:nvGrpSpPr>
              <p:cNvPr id="39" name="组合 38"/>
              <p:cNvGrpSpPr/>
              <p:nvPr/>
            </p:nvGrpSpPr>
            <p:grpSpPr>
              <a:xfrm>
                <a:off x="2173927" y="3285519"/>
                <a:ext cx="2876395" cy="548848"/>
                <a:chOff x="4304043" y="1286668"/>
                <a:chExt cx="6414045" cy="2757793"/>
              </a:xfrm>
              <a:effectLst>
                <a:outerShdw blurRad="381000" dist="254000" dir="8100000" algn="tr" rotWithShape="0">
                  <a:prstClr val="black">
                    <a:alpha val="40000"/>
                  </a:prstClr>
                </a:outerShdw>
              </a:effectLst>
            </p:grpSpPr>
            <p:sp>
              <p:nvSpPr>
                <p:cNvPr id="41" name="圆角矩形 40"/>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42" name="圆角矩形 41"/>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sp>
            <p:nvSpPr>
              <p:cNvPr id="40" name="椭圆 39"/>
              <p:cNvSpPr/>
              <p:nvPr/>
            </p:nvSpPr>
            <p:spPr>
              <a:xfrm>
                <a:off x="2280388" y="3389371"/>
                <a:ext cx="392761" cy="392761"/>
              </a:xfrm>
              <a:prstGeom prst="ellipse">
                <a:avLst/>
              </a:prstGeom>
              <a:solidFill>
                <a:schemeClr val="accent4"/>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n-ea"/>
                  </a:rPr>
                  <a:t>4</a:t>
                </a:r>
                <a:endParaRPr lang="zh-CN" altLang="en-US" dirty="0">
                  <a:solidFill>
                    <a:prstClr val="white"/>
                  </a:solidFill>
                  <a:latin typeface="+mn-ea"/>
                </a:endParaRPr>
              </a:p>
            </p:txBody>
          </p:sp>
        </p:grpSp>
        <p:sp>
          <p:nvSpPr>
            <p:cNvPr id="38" name="TextBox 57"/>
            <p:cNvSpPr txBox="1"/>
            <p:nvPr/>
          </p:nvSpPr>
          <p:spPr>
            <a:xfrm>
              <a:off x="1085352" y="3345963"/>
              <a:ext cx="1926671"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300" dirty="0">
                  <a:solidFill>
                    <a:prstClr val="black">
                      <a:lumMod val="65000"/>
                      <a:lumOff val="35000"/>
                    </a:prstClr>
                  </a:solidFill>
                  <a:latin typeface="+mn-ea"/>
                  <a:ea typeface="+mn-ea"/>
                </a:rPr>
                <a:t>丰富的产品运营经验</a:t>
              </a:r>
              <a:endParaRPr lang="zh-CN" altLang="en-US" sz="1300" dirty="0">
                <a:solidFill>
                  <a:srgbClr val="C00000"/>
                </a:solidFill>
                <a:latin typeface="+mn-ea"/>
                <a:ea typeface="+mn-ea"/>
              </a:endParaRPr>
            </a:p>
          </p:txBody>
        </p:sp>
      </p:grpSp>
      <p:grpSp>
        <p:nvGrpSpPr>
          <p:cNvPr id="43" name="组合 42"/>
          <p:cNvGrpSpPr>
            <a:grpSpLocks noChangeAspect="1"/>
          </p:cNvGrpSpPr>
          <p:nvPr/>
        </p:nvGrpSpPr>
        <p:grpSpPr>
          <a:xfrm>
            <a:off x="6624349" y="1853843"/>
            <a:ext cx="1698901" cy="1620807"/>
            <a:chOff x="3197225" y="3458369"/>
            <a:chExt cx="533400" cy="487363"/>
          </a:xfrm>
          <a:solidFill>
            <a:schemeClr val="accent1"/>
          </a:solidFill>
        </p:grpSpPr>
        <p:sp>
          <p:nvSpPr>
            <p:cNvPr id="44" name="Oval 312"/>
            <p:cNvSpPr>
              <a:spLocks noChangeArrowheads="1"/>
            </p:cNvSpPr>
            <p:nvPr/>
          </p:nvSpPr>
          <p:spPr bwMode="auto">
            <a:xfrm>
              <a:off x="3568700" y="3458369"/>
              <a:ext cx="93663" cy="88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sz="2490">
                <a:solidFill>
                  <a:prstClr val="white"/>
                </a:solidFill>
                <a:latin typeface="+mn-ea"/>
              </a:endParaRPr>
            </a:p>
          </p:txBody>
        </p:sp>
        <p:sp>
          <p:nvSpPr>
            <p:cNvPr id="45" name="Freeform 313"/>
            <p:cNvSpPr/>
            <p:nvPr/>
          </p:nvSpPr>
          <p:spPr bwMode="auto">
            <a:xfrm>
              <a:off x="3197225" y="3513932"/>
              <a:ext cx="533400" cy="431800"/>
            </a:xfrm>
            <a:custGeom>
              <a:avLst/>
              <a:gdLst>
                <a:gd name="T0" fmla="*/ 7 w 142"/>
                <a:gd name="T1" fmla="*/ 60 h 115"/>
                <a:gd name="T2" fmla="*/ 9 w 142"/>
                <a:gd name="T3" fmla="*/ 60 h 115"/>
                <a:gd name="T4" fmla="*/ 36 w 142"/>
                <a:gd name="T5" fmla="*/ 60 h 115"/>
                <a:gd name="T6" fmla="*/ 77 w 142"/>
                <a:gd name="T7" fmla="*/ 12 h 115"/>
                <a:gd name="T8" fmla="*/ 67 w 142"/>
                <a:gd name="T9" fmla="*/ 12 h 115"/>
                <a:gd name="T10" fmla="*/ 48 w 142"/>
                <a:gd name="T11" fmla="*/ 34 h 115"/>
                <a:gd name="T12" fmla="*/ 43 w 142"/>
                <a:gd name="T13" fmla="*/ 36 h 115"/>
                <a:gd name="T14" fmla="*/ 37 w 142"/>
                <a:gd name="T15" fmla="*/ 30 h 115"/>
                <a:gd name="T16" fmla="*/ 39 w 142"/>
                <a:gd name="T17" fmla="*/ 25 h 115"/>
                <a:gd name="T18" fmla="*/ 59 w 142"/>
                <a:gd name="T19" fmla="*/ 2 h 115"/>
                <a:gd name="T20" fmla="*/ 64 w 142"/>
                <a:gd name="T21" fmla="*/ 0 h 115"/>
                <a:gd name="T22" fmla="*/ 93 w 142"/>
                <a:gd name="T23" fmla="*/ 0 h 115"/>
                <a:gd name="T24" fmla="*/ 114 w 142"/>
                <a:gd name="T25" fmla="*/ 15 h 115"/>
                <a:gd name="T26" fmla="*/ 114 w 142"/>
                <a:gd name="T27" fmla="*/ 32 h 115"/>
                <a:gd name="T28" fmla="*/ 135 w 142"/>
                <a:gd name="T29" fmla="*/ 32 h 115"/>
                <a:gd name="T30" fmla="*/ 139 w 142"/>
                <a:gd name="T31" fmla="*/ 34 h 115"/>
                <a:gd name="T32" fmla="*/ 139 w 142"/>
                <a:gd name="T33" fmla="*/ 43 h 115"/>
                <a:gd name="T34" fmla="*/ 135 w 142"/>
                <a:gd name="T35" fmla="*/ 45 h 115"/>
                <a:gd name="T36" fmla="*/ 109 w 142"/>
                <a:gd name="T37" fmla="*/ 45 h 115"/>
                <a:gd name="T38" fmla="*/ 101 w 142"/>
                <a:gd name="T39" fmla="*/ 38 h 115"/>
                <a:gd name="T40" fmla="*/ 101 w 142"/>
                <a:gd name="T41" fmla="*/ 27 h 115"/>
                <a:gd name="T42" fmla="*/ 86 w 142"/>
                <a:gd name="T43" fmla="*/ 45 h 115"/>
                <a:gd name="T44" fmla="*/ 100 w 142"/>
                <a:gd name="T45" fmla="*/ 59 h 115"/>
                <a:gd name="T46" fmla="*/ 101 w 142"/>
                <a:gd name="T47" fmla="*/ 69 h 115"/>
                <a:gd name="T48" fmla="*/ 92 w 142"/>
                <a:gd name="T49" fmla="*/ 109 h 115"/>
                <a:gd name="T50" fmla="*/ 85 w 142"/>
                <a:gd name="T51" fmla="*/ 115 h 115"/>
                <a:gd name="T52" fmla="*/ 77 w 142"/>
                <a:gd name="T53" fmla="*/ 108 h 115"/>
                <a:gd name="T54" fmla="*/ 77 w 142"/>
                <a:gd name="T55" fmla="*/ 106 h 115"/>
                <a:gd name="T56" fmla="*/ 85 w 142"/>
                <a:gd name="T57" fmla="*/ 72 h 115"/>
                <a:gd name="T58" fmla="*/ 66 w 142"/>
                <a:gd name="T59" fmla="*/ 54 h 115"/>
                <a:gd name="T60" fmla="*/ 50 w 142"/>
                <a:gd name="T61" fmla="*/ 72 h 115"/>
                <a:gd name="T62" fmla="*/ 41 w 142"/>
                <a:gd name="T63" fmla="*/ 75 h 115"/>
                <a:gd name="T64" fmla="*/ 8 w 142"/>
                <a:gd name="T65" fmla="*/ 75 h 115"/>
                <a:gd name="T66" fmla="*/ 1 w 142"/>
                <a:gd name="T67" fmla="*/ 69 h 115"/>
                <a:gd name="T68" fmla="*/ 7 w 142"/>
                <a:gd name="T69" fmla="*/ 6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15">
                  <a:moveTo>
                    <a:pt x="7" y="60"/>
                  </a:moveTo>
                  <a:cubicBezTo>
                    <a:pt x="7" y="60"/>
                    <a:pt x="8" y="60"/>
                    <a:pt x="9" y="60"/>
                  </a:cubicBezTo>
                  <a:cubicBezTo>
                    <a:pt x="36" y="60"/>
                    <a:pt x="36" y="60"/>
                    <a:pt x="36" y="60"/>
                  </a:cubicBezTo>
                  <a:cubicBezTo>
                    <a:pt x="77" y="12"/>
                    <a:pt x="77" y="12"/>
                    <a:pt x="77" y="12"/>
                  </a:cubicBezTo>
                  <a:cubicBezTo>
                    <a:pt x="67" y="12"/>
                    <a:pt x="67" y="12"/>
                    <a:pt x="67" y="12"/>
                  </a:cubicBezTo>
                  <a:cubicBezTo>
                    <a:pt x="48" y="34"/>
                    <a:pt x="48" y="34"/>
                    <a:pt x="48" y="34"/>
                  </a:cubicBezTo>
                  <a:cubicBezTo>
                    <a:pt x="47" y="35"/>
                    <a:pt x="45" y="36"/>
                    <a:pt x="43" y="36"/>
                  </a:cubicBezTo>
                  <a:cubicBezTo>
                    <a:pt x="40" y="36"/>
                    <a:pt x="37" y="33"/>
                    <a:pt x="37" y="30"/>
                  </a:cubicBezTo>
                  <a:cubicBezTo>
                    <a:pt x="37" y="28"/>
                    <a:pt x="38" y="26"/>
                    <a:pt x="39" y="25"/>
                  </a:cubicBezTo>
                  <a:cubicBezTo>
                    <a:pt x="59" y="2"/>
                    <a:pt x="59" y="2"/>
                    <a:pt x="59" y="2"/>
                  </a:cubicBezTo>
                  <a:cubicBezTo>
                    <a:pt x="61" y="1"/>
                    <a:pt x="62" y="0"/>
                    <a:pt x="64" y="0"/>
                  </a:cubicBezTo>
                  <a:cubicBezTo>
                    <a:pt x="93" y="0"/>
                    <a:pt x="93" y="0"/>
                    <a:pt x="93" y="0"/>
                  </a:cubicBezTo>
                  <a:cubicBezTo>
                    <a:pt x="93" y="0"/>
                    <a:pt x="112" y="14"/>
                    <a:pt x="114" y="15"/>
                  </a:cubicBezTo>
                  <a:cubicBezTo>
                    <a:pt x="114" y="32"/>
                    <a:pt x="114" y="32"/>
                    <a:pt x="114" y="32"/>
                  </a:cubicBezTo>
                  <a:cubicBezTo>
                    <a:pt x="135" y="32"/>
                    <a:pt x="135" y="32"/>
                    <a:pt x="135" y="32"/>
                  </a:cubicBezTo>
                  <a:cubicBezTo>
                    <a:pt x="137" y="32"/>
                    <a:pt x="138" y="33"/>
                    <a:pt x="139" y="34"/>
                  </a:cubicBezTo>
                  <a:cubicBezTo>
                    <a:pt x="142" y="36"/>
                    <a:pt x="142" y="40"/>
                    <a:pt x="139" y="43"/>
                  </a:cubicBezTo>
                  <a:cubicBezTo>
                    <a:pt x="138" y="44"/>
                    <a:pt x="137" y="44"/>
                    <a:pt x="135" y="45"/>
                  </a:cubicBezTo>
                  <a:cubicBezTo>
                    <a:pt x="109" y="45"/>
                    <a:pt x="109" y="45"/>
                    <a:pt x="109" y="45"/>
                  </a:cubicBezTo>
                  <a:cubicBezTo>
                    <a:pt x="101" y="44"/>
                    <a:pt x="101" y="38"/>
                    <a:pt x="101" y="38"/>
                  </a:cubicBezTo>
                  <a:cubicBezTo>
                    <a:pt x="101" y="27"/>
                    <a:pt x="101" y="27"/>
                    <a:pt x="101" y="27"/>
                  </a:cubicBezTo>
                  <a:cubicBezTo>
                    <a:pt x="86" y="45"/>
                    <a:pt x="86" y="45"/>
                    <a:pt x="86" y="45"/>
                  </a:cubicBezTo>
                  <a:cubicBezTo>
                    <a:pt x="100" y="59"/>
                    <a:pt x="100" y="59"/>
                    <a:pt x="100" y="59"/>
                  </a:cubicBezTo>
                  <a:cubicBezTo>
                    <a:pt x="100" y="59"/>
                    <a:pt x="103" y="62"/>
                    <a:pt x="101" y="69"/>
                  </a:cubicBezTo>
                  <a:cubicBezTo>
                    <a:pt x="92" y="109"/>
                    <a:pt x="92" y="109"/>
                    <a:pt x="92" y="109"/>
                  </a:cubicBezTo>
                  <a:cubicBezTo>
                    <a:pt x="92" y="113"/>
                    <a:pt x="88" y="115"/>
                    <a:pt x="85" y="115"/>
                  </a:cubicBezTo>
                  <a:cubicBezTo>
                    <a:pt x="80" y="115"/>
                    <a:pt x="77" y="112"/>
                    <a:pt x="77" y="108"/>
                  </a:cubicBezTo>
                  <a:cubicBezTo>
                    <a:pt x="77" y="107"/>
                    <a:pt x="77" y="106"/>
                    <a:pt x="77" y="106"/>
                  </a:cubicBezTo>
                  <a:cubicBezTo>
                    <a:pt x="85" y="72"/>
                    <a:pt x="85" y="72"/>
                    <a:pt x="85" y="72"/>
                  </a:cubicBezTo>
                  <a:cubicBezTo>
                    <a:pt x="66" y="54"/>
                    <a:pt x="66" y="54"/>
                    <a:pt x="66" y="54"/>
                  </a:cubicBezTo>
                  <a:cubicBezTo>
                    <a:pt x="50" y="72"/>
                    <a:pt x="50" y="72"/>
                    <a:pt x="50" y="72"/>
                  </a:cubicBezTo>
                  <a:cubicBezTo>
                    <a:pt x="50" y="72"/>
                    <a:pt x="48" y="75"/>
                    <a:pt x="41" y="75"/>
                  </a:cubicBezTo>
                  <a:cubicBezTo>
                    <a:pt x="8" y="75"/>
                    <a:pt x="8" y="75"/>
                    <a:pt x="8" y="75"/>
                  </a:cubicBezTo>
                  <a:cubicBezTo>
                    <a:pt x="5" y="75"/>
                    <a:pt x="2" y="73"/>
                    <a:pt x="1" y="69"/>
                  </a:cubicBezTo>
                  <a:cubicBezTo>
                    <a:pt x="0" y="65"/>
                    <a:pt x="2" y="61"/>
                    <a:pt x="7"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sz="2490">
                <a:solidFill>
                  <a:prstClr val="white"/>
                </a:solidFill>
                <a:latin typeface="+mn-ea"/>
              </a:endParaRPr>
            </a:p>
          </p:txBody>
        </p:sp>
      </p:gr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350" fill="hold"/>
                                        <p:tgtEl>
                                          <p:spTgt spid="13"/>
                                        </p:tgtEl>
                                        <p:attrNameLst>
                                          <p:attrName>ppt_x</p:attrName>
                                        </p:attrNameLst>
                                      </p:cBhvr>
                                      <p:tavLst>
                                        <p:tav tm="0">
                                          <p:val>
                                            <p:strVal val="0-#ppt_w/2"/>
                                          </p:val>
                                        </p:tav>
                                        <p:tav tm="100000">
                                          <p:val>
                                            <p:strVal val="#ppt_x"/>
                                          </p:val>
                                        </p:tav>
                                      </p:tavLst>
                                    </p:anim>
                                    <p:anim calcmode="lin" valueType="num">
                                      <p:cBhvr additive="base">
                                        <p:cTn id="8" dur="35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350"/>
                            </p:stCondLst>
                            <p:childTnLst>
                              <p:par>
                                <p:cTn id="10" presetID="2" presetClass="entr" presetSubtype="8"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additive="base">
                                        <p:cTn id="12" dur="350" fill="hold"/>
                                        <p:tgtEl>
                                          <p:spTgt spid="43"/>
                                        </p:tgtEl>
                                        <p:attrNameLst>
                                          <p:attrName>ppt_x</p:attrName>
                                        </p:attrNameLst>
                                      </p:cBhvr>
                                      <p:tavLst>
                                        <p:tav tm="0">
                                          <p:val>
                                            <p:strVal val="0-#ppt_w/2"/>
                                          </p:val>
                                        </p:tav>
                                        <p:tav tm="100000">
                                          <p:val>
                                            <p:strVal val="#ppt_x"/>
                                          </p:val>
                                        </p:tav>
                                      </p:tavLst>
                                    </p:anim>
                                    <p:anim calcmode="lin" valueType="num">
                                      <p:cBhvr additive="base">
                                        <p:cTn id="13" dur="350" fill="hold"/>
                                        <p:tgtEl>
                                          <p:spTgt spid="43"/>
                                        </p:tgtEl>
                                        <p:attrNameLst>
                                          <p:attrName>ppt_y</p:attrName>
                                        </p:attrNameLst>
                                      </p:cBhvr>
                                      <p:tavLst>
                                        <p:tav tm="0">
                                          <p:val>
                                            <p:strVal val="#ppt_y"/>
                                          </p:val>
                                        </p:tav>
                                        <p:tav tm="100000">
                                          <p:val>
                                            <p:strVal val="#ppt_y"/>
                                          </p:val>
                                        </p:tav>
                                      </p:tavLst>
                                    </p:anim>
                                  </p:childTnLst>
                                </p:cTn>
                              </p:par>
                            </p:childTnLst>
                          </p:cTn>
                        </p:par>
                        <p:par>
                          <p:cTn id="14" fill="hold">
                            <p:stCondLst>
                              <p:cond delay="700"/>
                            </p:stCondLst>
                            <p:childTnLst>
                              <p:par>
                                <p:cTn id="15" presetID="1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350"/>
                                        <p:tgtEl>
                                          <p:spTgt spid="4"/>
                                        </p:tgtEl>
                                        <p:attrNameLst>
                                          <p:attrName>ppt_x</p:attrName>
                                        </p:attrNameLst>
                                      </p:cBhvr>
                                      <p:tavLst>
                                        <p:tav tm="0">
                                          <p:val>
                                            <p:strVal val="#ppt_x-#ppt_w*1.125000"/>
                                          </p:val>
                                        </p:tav>
                                        <p:tav tm="100000">
                                          <p:val>
                                            <p:strVal val="#ppt_x"/>
                                          </p:val>
                                        </p:tav>
                                      </p:tavLst>
                                    </p:anim>
                                    <p:animEffect transition="in" filter="wipe(right)">
                                      <p:cBhvr>
                                        <p:cTn id="18" dur="350"/>
                                        <p:tgtEl>
                                          <p:spTgt spid="4"/>
                                        </p:tgtEl>
                                      </p:cBhvr>
                                    </p:animEffect>
                                  </p:childTnLst>
                                </p:cTn>
                              </p:par>
                            </p:childTnLst>
                          </p:cTn>
                        </p:par>
                        <p:par>
                          <p:cTn id="19" fill="hold">
                            <p:stCondLst>
                              <p:cond delay="1050"/>
                            </p:stCondLst>
                            <p:childTnLst>
                              <p:par>
                                <p:cTn id="20" presetID="12" presetClass="entr" presetSubtype="4"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350"/>
                                        <p:tgtEl>
                                          <p:spTgt spid="10"/>
                                        </p:tgtEl>
                                        <p:attrNameLst>
                                          <p:attrName>ppt_y</p:attrName>
                                        </p:attrNameLst>
                                      </p:cBhvr>
                                      <p:tavLst>
                                        <p:tav tm="0">
                                          <p:val>
                                            <p:strVal val="#ppt_y+#ppt_h*1.125000"/>
                                          </p:val>
                                        </p:tav>
                                        <p:tav tm="100000">
                                          <p:val>
                                            <p:strVal val="#ppt_y"/>
                                          </p:val>
                                        </p:tav>
                                      </p:tavLst>
                                    </p:anim>
                                    <p:animEffect transition="in" filter="wipe(up)">
                                      <p:cBhvr>
                                        <p:cTn id="23" dur="350"/>
                                        <p:tgtEl>
                                          <p:spTgt spid="10"/>
                                        </p:tgtEl>
                                      </p:cBhvr>
                                    </p:animEffect>
                                  </p:childTnLst>
                                </p:cTn>
                              </p:par>
                            </p:childTnLst>
                          </p:cTn>
                        </p:par>
                        <p:par>
                          <p:cTn id="24" fill="hold">
                            <p:stCondLst>
                              <p:cond delay="1400"/>
                            </p:stCondLst>
                            <p:childTnLst>
                              <p:par>
                                <p:cTn id="25" presetID="53" presetClass="entr" presetSubtype="16"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350" fill="hold"/>
                                        <p:tgtEl>
                                          <p:spTgt spid="15"/>
                                        </p:tgtEl>
                                        <p:attrNameLst>
                                          <p:attrName>ppt_w</p:attrName>
                                        </p:attrNameLst>
                                      </p:cBhvr>
                                      <p:tavLst>
                                        <p:tav tm="0">
                                          <p:val>
                                            <p:fltVal val="0"/>
                                          </p:val>
                                        </p:tav>
                                        <p:tav tm="100000">
                                          <p:val>
                                            <p:strVal val="#ppt_w"/>
                                          </p:val>
                                        </p:tav>
                                      </p:tavLst>
                                    </p:anim>
                                    <p:anim calcmode="lin" valueType="num">
                                      <p:cBhvr>
                                        <p:cTn id="28" dur="350" fill="hold"/>
                                        <p:tgtEl>
                                          <p:spTgt spid="15"/>
                                        </p:tgtEl>
                                        <p:attrNameLst>
                                          <p:attrName>ppt_h</p:attrName>
                                        </p:attrNameLst>
                                      </p:cBhvr>
                                      <p:tavLst>
                                        <p:tav tm="0">
                                          <p:val>
                                            <p:fltVal val="0"/>
                                          </p:val>
                                        </p:tav>
                                        <p:tav tm="100000">
                                          <p:val>
                                            <p:strVal val="#ppt_h"/>
                                          </p:val>
                                        </p:tav>
                                      </p:tavLst>
                                    </p:anim>
                                    <p:animEffect transition="in" filter="fade">
                                      <p:cBhvr>
                                        <p:cTn id="29" dur="350"/>
                                        <p:tgtEl>
                                          <p:spTgt spid="15"/>
                                        </p:tgtEl>
                                      </p:cBhvr>
                                    </p:animEffect>
                                  </p:childTnLst>
                                </p:cTn>
                              </p:par>
                            </p:childTnLst>
                          </p:cTn>
                        </p:par>
                        <p:par>
                          <p:cTn id="30" fill="hold">
                            <p:stCondLst>
                              <p:cond delay="1750"/>
                            </p:stCondLst>
                            <p:childTnLst>
                              <p:par>
                                <p:cTn id="31" presetID="1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350"/>
                                        <p:tgtEl>
                                          <p:spTgt spid="5"/>
                                        </p:tgtEl>
                                        <p:attrNameLst>
                                          <p:attrName>ppt_x</p:attrName>
                                        </p:attrNameLst>
                                      </p:cBhvr>
                                      <p:tavLst>
                                        <p:tav tm="0">
                                          <p:val>
                                            <p:strVal val="#ppt_x-#ppt_w*1.125000"/>
                                          </p:val>
                                        </p:tav>
                                        <p:tav tm="100000">
                                          <p:val>
                                            <p:strVal val="#ppt_x"/>
                                          </p:val>
                                        </p:tav>
                                      </p:tavLst>
                                    </p:anim>
                                    <p:animEffect transition="in" filter="wipe(right)">
                                      <p:cBhvr>
                                        <p:cTn id="34" dur="350"/>
                                        <p:tgtEl>
                                          <p:spTgt spid="5"/>
                                        </p:tgtEl>
                                      </p:cBhvr>
                                    </p:animEffect>
                                  </p:childTnLst>
                                </p:cTn>
                              </p:par>
                            </p:childTnLst>
                          </p:cTn>
                        </p:par>
                        <p:par>
                          <p:cTn id="35" fill="hold">
                            <p:stCondLst>
                              <p:cond delay="2100"/>
                            </p:stCondLst>
                            <p:childTnLst>
                              <p:par>
                                <p:cTn id="36" presetID="12" presetClass="entr" presetSubtype="1"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350"/>
                                        <p:tgtEl>
                                          <p:spTgt spid="12"/>
                                        </p:tgtEl>
                                        <p:attrNameLst>
                                          <p:attrName>ppt_y</p:attrName>
                                        </p:attrNameLst>
                                      </p:cBhvr>
                                      <p:tavLst>
                                        <p:tav tm="0">
                                          <p:val>
                                            <p:strVal val="#ppt_y-#ppt_h*1.125000"/>
                                          </p:val>
                                        </p:tav>
                                        <p:tav tm="100000">
                                          <p:val>
                                            <p:strVal val="#ppt_y"/>
                                          </p:val>
                                        </p:tav>
                                      </p:tavLst>
                                    </p:anim>
                                    <p:animEffect transition="in" filter="wipe(down)">
                                      <p:cBhvr>
                                        <p:cTn id="39" dur="350"/>
                                        <p:tgtEl>
                                          <p:spTgt spid="12"/>
                                        </p:tgtEl>
                                      </p:cBhvr>
                                    </p:animEffect>
                                  </p:childTnLst>
                                </p:cTn>
                              </p:par>
                            </p:childTnLst>
                          </p:cTn>
                        </p:par>
                        <p:par>
                          <p:cTn id="40" fill="hold">
                            <p:stCondLst>
                              <p:cond delay="2450"/>
                            </p:stCondLst>
                            <p:childTnLst>
                              <p:par>
                                <p:cTn id="41" presetID="53" presetClass="entr" presetSubtype="16"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350" fill="hold"/>
                                        <p:tgtEl>
                                          <p:spTgt spid="22"/>
                                        </p:tgtEl>
                                        <p:attrNameLst>
                                          <p:attrName>ppt_w</p:attrName>
                                        </p:attrNameLst>
                                      </p:cBhvr>
                                      <p:tavLst>
                                        <p:tav tm="0">
                                          <p:val>
                                            <p:fltVal val="0"/>
                                          </p:val>
                                        </p:tav>
                                        <p:tav tm="100000">
                                          <p:val>
                                            <p:strVal val="#ppt_w"/>
                                          </p:val>
                                        </p:tav>
                                      </p:tavLst>
                                    </p:anim>
                                    <p:anim calcmode="lin" valueType="num">
                                      <p:cBhvr>
                                        <p:cTn id="44" dur="350" fill="hold"/>
                                        <p:tgtEl>
                                          <p:spTgt spid="22"/>
                                        </p:tgtEl>
                                        <p:attrNameLst>
                                          <p:attrName>ppt_h</p:attrName>
                                        </p:attrNameLst>
                                      </p:cBhvr>
                                      <p:tavLst>
                                        <p:tav tm="0">
                                          <p:val>
                                            <p:fltVal val="0"/>
                                          </p:val>
                                        </p:tav>
                                        <p:tav tm="100000">
                                          <p:val>
                                            <p:strVal val="#ppt_h"/>
                                          </p:val>
                                        </p:tav>
                                      </p:tavLst>
                                    </p:anim>
                                    <p:animEffect transition="in" filter="fade">
                                      <p:cBhvr>
                                        <p:cTn id="45" dur="350"/>
                                        <p:tgtEl>
                                          <p:spTgt spid="22"/>
                                        </p:tgtEl>
                                      </p:cBhvr>
                                    </p:animEffect>
                                  </p:childTnLst>
                                </p:cTn>
                              </p:par>
                            </p:childTnLst>
                          </p:cTn>
                        </p:par>
                        <p:par>
                          <p:cTn id="46" fill="hold">
                            <p:stCondLst>
                              <p:cond delay="2800"/>
                            </p:stCondLst>
                            <p:childTnLst>
                              <p:par>
                                <p:cTn id="47" presetID="12" presetClass="entr" presetSubtype="8"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350"/>
                                        <p:tgtEl>
                                          <p:spTgt spid="6"/>
                                        </p:tgtEl>
                                        <p:attrNameLst>
                                          <p:attrName>ppt_x</p:attrName>
                                        </p:attrNameLst>
                                      </p:cBhvr>
                                      <p:tavLst>
                                        <p:tav tm="0">
                                          <p:val>
                                            <p:strVal val="#ppt_x-#ppt_w*1.125000"/>
                                          </p:val>
                                        </p:tav>
                                        <p:tav tm="100000">
                                          <p:val>
                                            <p:strVal val="#ppt_x"/>
                                          </p:val>
                                        </p:tav>
                                      </p:tavLst>
                                    </p:anim>
                                    <p:animEffect transition="in" filter="wipe(right)">
                                      <p:cBhvr>
                                        <p:cTn id="50" dur="350"/>
                                        <p:tgtEl>
                                          <p:spTgt spid="6"/>
                                        </p:tgtEl>
                                      </p:cBhvr>
                                    </p:animEffect>
                                  </p:childTnLst>
                                </p:cTn>
                              </p:par>
                            </p:childTnLst>
                          </p:cTn>
                        </p:par>
                        <p:par>
                          <p:cTn id="51" fill="hold">
                            <p:stCondLst>
                              <p:cond delay="3150"/>
                            </p:stCondLst>
                            <p:childTnLst>
                              <p:par>
                                <p:cTn id="52" presetID="12" presetClass="entr" presetSubtype="4" fill="hold" nodeType="after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350"/>
                                        <p:tgtEl>
                                          <p:spTgt spid="9"/>
                                        </p:tgtEl>
                                        <p:attrNameLst>
                                          <p:attrName>ppt_y</p:attrName>
                                        </p:attrNameLst>
                                      </p:cBhvr>
                                      <p:tavLst>
                                        <p:tav tm="0">
                                          <p:val>
                                            <p:strVal val="#ppt_y+#ppt_h*1.125000"/>
                                          </p:val>
                                        </p:tav>
                                        <p:tav tm="100000">
                                          <p:val>
                                            <p:strVal val="#ppt_y"/>
                                          </p:val>
                                        </p:tav>
                                      </p:tavLst>
                                    </p:anim>
                                    <p:animEffect transition="in" filter="wipe(up)">
                                      <p:cBhvr>
                                        <p:cTn id="55" dur="350"/>
                                        <p:tgtEl>
                                          <p:spTgt spid="9"/>
                                        </p:tgtEl>
                                      </p:cBhvr>
                                    </p:animEffect>
                                  </p:childTnLst>
                                </p:cTn>
                              </p:par>
                            </p:childTnLst>
                          </p:cTn>
                        </p:par>
                        <p:par>
                          <p:cTn id="56" fill="hold">
                            <p:stCondLst>
                              <p:cond delay="3500"/>
                            </p:stCondLst>
                            <p:childTnLst>
                              <p:par>
                                <p:cTn id="57" presetID="53" presetClass="entr" presetSubtype="16"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p:cTn id="59" dur="350" fill="hold"/>
                                        <p:tgtEl>
                                          <p:spTgt spid="29"/>
                                        </p:tgtEl>
                                        <p:attrNameLst>
                                          <p:attrName>ppt_w</p:attrName>
                                        </p:attrNameLst>
                                      </p:cBhvr>
                                      <p:tavLst>
                                        <p:tav tm="0">
                                          <p:val>
                                            <p:fltVal val="0"/>
                                          </p:val>
                                        </p:tav>
                                        <p:tav tm="100000">
                                          <p:val>
                                            <p:strVal val="#ppt_w"/>
                                          </p:val>
                                        </p:tav>
                                      </p:tavLst>
                                    </p:anim>
                                    <p:anim calcmode="lin" valueType="num">
                                      <p:cBhvr>
                                        <p:cTn id="60" dur="350" fill="hold"/>
                                        <p:tgtEl>
                                          <p:spTgt spid="29"/>
                                        </p:tgtEl>
                                        <p:attrNameLst>
                                          <p:attrName>ppt_h</p:attrName>
                                        </p:attrNameLst>
                                      </p:cBhvr>
                                      <p:tavLst>
                                        <p:tav tm="0">
                                          <p:val>
                                            <p:fltVal val="0"/>
                                          </p:val>
                                        </p:tav>
                                        <p:tav tm="100000">
                                          <p:val>
                                            <p:strVal val="#ppt_h"/>
                                          </p:val>
                                        </p:tav>
                                      </p:tavLst>
                                    </p:anim>
                                    <p:animEffect transition="in" filter="fade">
                                      <p:cBhvr>
                                        <p:cTn id="61" dur="350"/>
                                        <p:tgtEl>
                                          <p:spTgt spid="29"/>
                                        </p:tgtEl>
                                      </p:cBhvr>
                                    </p:animEffect>
                                  </p:childTnLst>
                                </p:cTn>
                              </p:par>
                            </p:childTnLst>
                          </p:cTn>
                        </p:par>
                        <p:par>
                          <p:cTn id="62" fill="hold">
                            <p:stCondLst>
                              <p:cond delay="3850"/>
                            </p:stCondLst>
                            <p:childTnLst>
                              <p:par>
                                <p:cTn id="63" presetID="12" presetClass="entr" presetSubtype="8" fill="hold" grpId="0" nodeType="afterEffect">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cBhvr additive="base">
                                        <p:cTn id="65" dur="350"/>
                                        <p:tgtEl>
                                          <p:spTgt spid="7"/>
                                        </p:tgtEl>
                                        <p:attrNameLst>
                                          <p:attrName>ppt_x</p:attrName>
                                        </p:attrNameLst>
                                      </p:cBhvr>
                                      <p:tavLst>
                                        <p:tav tm="0">
                                          <p:val>
                                            <p:strVal val="#ppt_x-#ppt_w*1.125000"/>
                                          </p:val>
                                        </p:tav>
                                        <p:tav tm="100000">
                                          <p:val>
                                            <p:strVal val="#ppt_x"/>
                                          </p:val>
                                        </p:tav>
                                      </p:tavLst>
                                    </p:anim>
                                    <p:animEffect transition="in" filter="wipe(right)">
                                      <p:cBhvr>
                                        <p:cTn id="66" dur="350"/>
                                        <p:tgtEl>
                                          <p:spTgt spid="7"/>
                                        </p:tgtEl>
                                      </p:cBhvr>
                                    </p:animEffect>
                                  </p:childTnLst>
                                </p:cTn>
                              </p:par>
                            </p:childTnLst>
                          </p:cTn>
                        </p:par>
                        <p:par>
                          <p:cTn id="67" fill="hold">
                            <p:stCondLst>
                              <p:cond delay="4200"/>
                            </p:stCondLst>
                            <p:childTnLst>
                              <p:par>
                                <p:cTn id="68" presetID="12" presetClass="entr" presetSubtype="1" fill="hold" nodeType="after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additive="base">
                                        <p:cTn id="70" dur="350"/>
                                        <p:tgtEl>
                                          <p:spTgt spid="11"/>
                                        </p:tgtEl>
                                        <p:attrNameLst>
                                          <p:attrName>ppt_y</p:attrName>
                                        </p:attrNameLst>
                                      </p:cBhvr>
                                      <p:tavLst>
                                        <p:tav tm="0">
                                          <p:val>
                                            <p:strVal val="#ppt_y-#ppt_h*1.125000"/>
                                          </p:val>
                                        </p:tav>
                                        <p:tav tm="100000">
                                          <p:val>
                                            <p:strVal val="#ppt_y"/>
                                          </p:val>
                                        </p:tav>
                                      </p:tavLst>
                                    </p:anim>
                                    <p:animEffect transition="in" filter="wipe(down)">
                                      <p:cBhvr>
                                        <p:cTn id="71" dur="350"/>
                                        <p:tgtEl>
                                          <p:spTgt spid="11"/>
                                        </p:tgtEl>
                                      </p:cBhvr>
                                    </p:animEffect>
                                  </p:childTnLst>
                                </p:cTn>
                              </p:par>
                            </p:childTnLst>
                          </p:cTn>
                        </p:par>
                        <p:par>
                          <p:cTn id="72" fill="hold">
                            <p:stCondLst>
                              <p:cond delay="4550"/>
                            </p:stCondLst>
                            <p:childTnLst>
                              <p:par>
                                <p:cTn id="73" presetID="53" presetClass="entr" presetSubtype="16" fill="hold" nodeType="afterEffect">
                                  <p:stCondLst>
                                    <p:cond delay="0"/>
                                  </p:stCondLst>
                                  <p:childTnLst>
                                    <p:set>
                                      <p:cBhvr>
                                        <p:cTn id="74" dur="1" fill="hold">
                                          <p:stCondLst>
                                            <p:cond delay="0"/>
                                          </p:stCondLst>
                                        </p:cTn>
                                        <p:tgtEl>
                                          <p:spTgt spid="36"/>
                                        </p:tgtEl>
                                        <p:attrNameLst>
                                          <p:attrName>style.visibility</p:attrName>
                                        </p:attrNameLst>
                                      </p:cBhvr>
                                      <p:to>
                                        <p:strVal val="visible"/>
                                      </p:to>
                                    </p:set>
                                    <p:anim calcmode="lin" valueType="num">
                                      <p:cBhvr>
                                        <p:cTn id="75" dur="350" fill="hold"/>
                                        <p:tgtEl>
                                          <p:spTgt spid="36"/>
                                        </p:tgtEl>
                                        <p:attrNameLst>
                                          <p:attrName>ppt_w</p:attrName>
                                        </p:attrNameLst>
                                      </p:cBhvr>
                                      <p:tavLst>
                                        <p:tav tm="0">
                                          <p:val>
                                            <p:fltVal val="0"/>
                                          </p:val>
                                        </p:tav>
                                        <p:tav tm="100000">
                                          <p:val>
                                            <p:strVal val="#ppt_w"/>
                                          </p:val>
                                        </p:tav>
                                      </p:tavLst>
                                    </p:anim>
                                    <p:anim calcmode="lin" valueType="num">
                                      <p:cBhvr>
                                        <p:cTn id="76" dur="350" fill="hold"/>
                                        <p:tgtEl>
                                          <p:spTgt spid="36"/>
                                        </p:tgtEl>
                                        <p:attrNameLst>
                                          <p:attrName>ppt_h</p:attrName>
                                        </p:attrNameLst>
                                      </p:cBhvr>
                                      <p:tavLst>
                                        <p:tav tm="0">
                                          <p:val>
                                            <p:fltVal val="0"/>
                                          </p:val>
                                        </p:tav>
                                        <p:tav tm="100000">
                                          <p:val>
                                            <p:strVal val="#ppt_h"/>
                                          </p:val>
                                        </p:tav>
                                      </p:tavLst>
                                    </p:anim>
                                    <p:animEffect transition="in" filter="fade">
                                      <p:cBhvr>
                                        <p:cTn id="77" dur="350"/>
                                        <p:tgtEl>
                                          <p:spTgt spid="36"/>
                                        </p:tgtEl>
                                      </p:cBhvr>
                                    </p:animEffect>
                                  </p:childTnLst>
                                </p:cTn>
                              </p:par>
                            </p:childTnLst>
                          </p:cTn>
                        </p:par>
                        <p:par>
                          <p:cTn id="78" fill="hold">
                            <p:stCondLst>
                              <p:cond delay="4900"/>
                            </p:stCondLst>
                            <p:childTnLst>
                              <p:par>
                                <p:cTn id="79" presetID="16" presetClass="entr" presetSubtype="42" fill="hold" nodeType="after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barn(outHorizontal)">
                                      <p:cBhvr>
                                        <p:cTn id="81" dur="350"/>
                                        <p:tgtEl>
                                          <p:spTgt spid="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wipe(down)">
                                      <p:cBhvr>
                                        <p:cTn id="8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3" grpId="0" animBg="1"/>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点击添加标题文字内容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4" name="TextBox 39"/>
          <p:cNvSpPr txBox="1"/>
          <p:nvPr/>
        </p:nvSpPr>
        <p:spPr>
          <a:xfrm>
            <a:off x="3748932" y="1804868"/>
            <a:ext cx="596012" cy="346957"/>
          </a:xfrm>
          <a:prstGeom prst="rect">
            <a:avLst/>
          </a:prstGeom>
          <a:noFill/>
        </p:spPr>
        <p:txBody>
          <a:bodyPr wrap="square" lIns="69284" tIns="34641" rIns="69284" bIns="34641" rtlCol="0">
            <a:spAutoFit/>
          </a:bodyPr>
          <a:lstStyle/>
          <a:p>
            <a:r>
              <a:rPr lang="en-US" altLang="zh-CN" spc="-114" dirty="0">
                <a:solidFill>
                  <a:schemeClr val="bg1">
                    <a:lumMod val="50000"/>
                  </a:schemeClr>
                </a:solidFill>
                <a:latin typeface="+mj-ea"/>
                <a:ea typeface="+mj-ea"/>
              </a:rPr>
              <a:t>82%</a:t>
            </a:r>
            <a:endParaRPr lang="zh-CN" altLang="en-US" spc="-114" dirty="0">
              <a:solidFill>
                <a:schemeClr val="bg1">
                  <a:lumMod val="50000"/>
                </a:schemeClr>
              </a:solidFill>
              <a:latin typeface="+mj-ea"/>
              <a:ea typeface="+mj-ea"/>
            </a:endParaRPr>
          </a:p>
        </p:txBody>
      </p:sp>
      <p:sp>
        <p:nvSpPr>
          <p:cNvPr id="5" name="TextBox 40"/>
          <p:cNvSpPr txBox="1"/>
          <p:nvPr/>
        </p:nvSpPr>
        <p:spPr>
          <a:xfrm>
            <a:off x="3058213" y="1920354"/>
            <a:ext cx="588246" cy="346957"/>
          </a:xfrm>
          <a:prstGeom prst="rect">
            <a:avLst/>
          </a:prstGeom>
          <a:noFill/>
        </p:spPr>
        <p:txBody>
          <a:bodyPr wrap="square" lIns="69284" tIns="34641" rIns="69284" bIns="34641" rtlCol="0">
            <a:spAutoFit/>
          </a:bodyPr>
          <a:lstStyle/>
          <a:p>
            <a:r>
              <a:rPr lang="en-US" altLang="zh-CN" spc="-114" dirty="0">
                <a:solidFill>
                  <a:schemeClr val="bg1">
                    <a:lumMod val="50000"/>
                  </a:schemeClr>
                </a:solidFill>
                <a:latin typeface="+mj-ea"/>
                <a:ea typeface="+mj-ea"/>
              </a:rPr>
              <a:t>73%</a:t>
            </a:r>
            <a:endParaRPr lang="zh-CN" altLang="en-US" spc="-114" dirty="0">
              <a:solidFill>
                <a:schemeClr val="bg1">
                  <a:lumMod val="50000"/>
                </a:schemeClr>
              </a:solidFill>
              <a:latin typeface="+mj-ea"/>
              <a:ea typeface="+mj-ea"/>
            </a:endParaRPr>
          </a:p>
        </p:txBody>
      </p:sp>
      <p:sp>
        <p:nvSpPr>
          <p:cNvPr id="6" name="TextBox 41"/>
          <p:cNvSpPr txBox="1"/>
          <p:nvPr/>
        </p:nvSpPr>
        <p:spPr>
          <a:xfrm>
            <a:off x="2430859" y="2237068"/>
            <a:ext cx="591353" cy="346957"/>
          </a:xfrm>
          <a:prstGeom prst="rect">
            <a:avLst/>
          </a:prstGeom>
          <a:noFill/>
        </p:spPr>
        <p:txBody>
          <a:bodyPr wrap="square" lIns="69284" tIns="34641" rIns="69284" bIns="34641" rtlCol="0">
            <a:spAutoFit/>
          </a:bodyPr>
          <a:lstStyle/>
          <a:p>
            <a:r>
              <a:rPr lang="en-US" altLang="zh-CN" spc="-114" dirty="0">
                <a:solidFill>
                  <a:schemeClr val="bg1">
                    <a:lumMod val="50000"/>
                  </a:schemeClr>
                </a:solidFill>
                <a:latin typeface="+mj-ea"/>
                <a:ea typeface="+mj-ea"/>
              </a:rPr>
              <a:t>56%</a:t>
            </a:r>
            <a:endParaRPr lang="zh-CN" altLang="en-US" spc="-114" dirty="0">
              <a:solidFill>
                <a:schemeClr val="bg1">
                  <a:lumMod val="50000"/>
                </a:schemeClr>
              </a:solidFill>
              <a:latin typeface="+mj-ea"/>
              <a:ea typeface="+mj-ea"/>
            </a:endParaRPr>
          </a:p>
        </p:txBody>
      </p:sp>
      <p:sp>
        <p:nvSpPr>
          <p:cNvPr id="7" name="TextBox 42"/>
          <p:cNvSpPr txBox="1"/>
          <p:nvPr/>
        </p:nvSpPr>
        <p:spPr>
          <a:xfrm>
            <a:off x="1873564" y="2602761"/>
            <a:ext cx="595985" cy="346957"/>
          </a:xfrm>
          <a:prstGeom prst="rect">
            <a:avLst/>
          </a:prstGeom>
          <a:noFill/>
        </p:spPr>
        <p:txBody>
          <a:bodyPr wrap="square" lIns="69284" tIns="34641" rIns="69284" bIns="34641" rtlCol="0">
            <a:spAutoFit/>
          </a:bodyPr>
          <a:lstStyle/>
          <a:p>
            <a:r>
              <a:rPr lang="en-US" altLang="zh-CN" spc="-114" dirty="0">
                <a:solidFill>
                  <a:schemeClr val="bg1">
                    <a:lumMod val="50000"/>
                  </a:schemeClr>
                </a:solidFill>
                <a:latin typeface="+mj-ea"/>
                <a:ea typeface="+mj-ea"/>
              </a:rPr>
              <a:t>32%</a:t>
            </a:r>
            <a:endParaRPr lang="zh-CN" altLang="en-US" spc="-114" dirty="0">
              <a:solidFill>
                <a:schemeClr val="bg1">
                  <a:lumMod val="50000"/>
                </a:schemeClr>
              </a:solidFill>
              <a:latin typeface="+mj-ea"/>
              <a:ea typeface="+mj-ea"/>
            </a:endParaRPr>
          </a:p>
        </p:txBody>
      </p:sp>
      <p:grpSp>
        <p:nvGrpSpPr>
          <p:cNvPr id="8" name="组合 7"/>
          <p:cNvGrpSpPr/>
          <p:nvPr/>
        </p:nvGrpSpPr>
        <p:grpSpPr>
          <a:xfrm rot="5400000" flipH="1">
            <a:off x="2231437" y="1936430"/>
            <a:ext cx="1674944" cy="2159770"/>
            <a:chOff x="8155995" y="3063800"/>
            <a:chExt cx="4110065" cy="2647126"/>
          </a:xfrm>
          <a:effectLst>
            <a:outerShdw blurRad="114300" dist="88900" algn="l" rotWithShape="0">
              <a:prstClr val="black">
                <a:alpha val="22000"/>
              </a:prstClr>
            </a:outerShdw>
          </a:effectLst>
        </p:grpSpPr>
        <p:sp>
          <p:nvSpPr>
            <p:cNvPr id="9" name="矩形 8"/>
            <p:cNvSpPr/>
            <p:nvPr/>
          </p:nvSpPr>
          <p:spPr>
            <a:xfrm>
              <a:off x="8156003" y="3063800"/>
              <a:ext cx="1680799" cy="332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latin typeface="+mj-ea"/>
                <a:ea typeface="+mj-ea"/>
              </a:endParaRPr>
            </a:p>
          </p:txBody>
        </p:sp>
        <p:sp>
          <p:nvSpPr>
            <p:cNvPr id="10" name="矩形 9"/>
            <p:cNvSpPr/>
            <p:nvPr/>
          </p:nvSpPr>
          <p:spPr>
            <a:xfrm>
              <a:off x="9889504" y="3063800"/>
              <a:ext cx="2376556" cy="332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latin typeface="+mj-ea"/>
                <a:ea typeface="+mj-ea"/>
              </a:endParaRPr>
            </a:p>
          </p:txBody>
        </p:sp>
        <p:sp>
          <p:nvSpPr>
            <p:cNvPr id="11" name="矩形 10"/>
            <p:cNvSpPr/>
            <p:nvPr/>
          </p:nvSpPr>
          <p:spPr>
            <a:xfrm>
              <a:off x="8156001" y="3899089"/>
              <a:ext cx="1555419" cy="332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latin typeface="+mj-ea"/>
                <a:ea typeface="+mj-ea"/>
              </a:endParaRPr>
            </a:p>
          </p:txBody>
        </p:sp>
        <p:sp>
          <p:nvSpPr>
            <p:cNvPr id="12" name="矩形 11"/>
            <p:cNvSpPr/>
            <p:nvPr/>
          </p:nvSpPr>
          <p:spPr>
            <a:xfrm>
              <a:off x="9763824" y="3899089"/>
              <a:ext cx="2199274" cy="332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latin typeface="+mj-ea"/>
                <a:ea typeface="+mj-ea"/>
              </a:endParaRPr>
            </a:p>
          </p:txBody>
        </p:sp>
        <p:sp>
          <p:nvSpPr>
            <p:cNvPr id="13" name="矩形 12"/>
            <p:cNvSpPr/>
            <p:nvPr/>
          </p:nvSpPr>
          <p:spPr>
            <a:xfrm>
              <a:off x="8155998" y="4671503"/>
              <a:ext cx="1174131" cy="332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latin typeface="+mj-ea"/>
                <a:ea typeface="+mj-ea"/>
              </a:endParaRPr>
            </a:p>
          </p:txBody>
        </p:sp>
        <p:sp>
          <p:nvSpPr>
            <p:cNvPr id="14" name="矩形 13"/>
            <p:cNvSpPr/>
            <p:nvPr/>
          </p:nvSpPr>
          <p:spPr>
            <a:xfrm>
              <a:off x="9381625" y="4671501"/>
              <a:ext cx="1660158" cy="332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latin typeface="+mj-ea"/>
                <a:ea typeface="+mj-ea"/>
              </a:endParaRPr>
            </a:p>
          </p:txBody>
        </p:sp>
        <p:sp>
          <p:nvSpPr>
            <p:cNvPr id="15" name="矩形 14"/>
            <p:cNvSpPr/>
            <p:nvPr/>
          </p:nvSpPr>
          <p:spPr>
            <a:xfrm>
              <a:off x="8155995" y="5378253"/>
              <a:ext cx="810249" cy="332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latin typeface="+mj-ea"/>
                <a:ea typeface="+mj-ea"/>
              </a:endParaRPr>
            </a:p>
          </p:txBody>
        </p:sp>
        <p:sp>
          <p:nvSpPr>
            <p:cNvPr id="16" name="矩形 15"/>
            <p:cNvSpPr/>
            <p:nvPr/>
          </p:nvSpPr>
          <p:spPr>
            <a:xfrm>
              <a:off x="9018774" y="5378259"/>
              <a:ext cx="1145643" cy="332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latin typeface="+mj-ea"/>
                <a:ea typeface="+mj-ea"/>
              </a:endParaRPr>
            </a:p>
          </p:txBody>
        </p:sp>
      </p:grpSp>
      <p:grpSp>
        <p:nvGrpSpPr>
          <p:cNvPr id="17" name="组合 16"/>
          <p:cNvGrpSpPr/>
          <p:nvPr/>
        </p:nvGrpSpPr>
        <p:grpSpPr>
          <a:xfrm>
            <a:off x="4932040" y="2228006"/>
            <a:ext cx="1302758" cy="1137185"/>
            <a:chOff x="1397291" y="3132277"/>
            <a:chExt cx="1948823" cy="1702026"/>
          </a:xfrm>
        </p:grpSpPr>
        <p:grpSp>
          <p:nvGrpSpPr>
            <p:cNvPr id="18" name="组合 17"/>
            <p:cNvGrpSpPr/>
            <p:nvPr/>
          </p:nvGrpSpPr>
          <p:grpSpPr>
            <a:xfrm>
              <a:off x="1397291" y="3132277"/>
              <a:ext cx="1948823" cy="1702026"/>
              <a:chOff x="1511944" y="2420246"/>
              <a:chExt cx="2627152" cy="2294453"/>
            </a:xfrm>
            <a:effectLst>
              <a:outerShdw blurRad="203200" dist="38100" dir="3780000" sx="103000" sy="103000" algn="t" rotWithShape="0">
                <a:prstClr val="black">
                  <a:alpha val="25000"/>
                </a:prstClr>
              </a:outerShdw>
            </a:effectLst>
          </p:grpSpPr>
          <p:sp>
            <p:nvSpPr>
              <p:cNvPr id="21"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sp>
            <p:nvSpPr>
              <p:cNvPr id="22"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19" name="Freeform 7"/>
            <p:cNvSpPr/>
            <p:nvPr/>
          </p:nvSpPr>
          <p:spPr bwMode="auto">
            <a:xfrm>
              <a:off x="1650672" y="3357062"/>
              <a:ext cx="1442061" cy="1252455"/>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sp>
          <p:nvSpPr>
            <p:cNvPr id="20" name="TextBox 55"/>
            <p:cNvSpPr txBox="1"/>
            <p:nvPr/>
          </p:nvSpPr>
          <p:spPr>
            <a:xfrm>
              <a:off x="1907194" y="3791887"/>
              <a:ext cx="1185538" cy="437617"/>
            </a:xfrm>
            <a:prstGeom prst="rect">
              <a:avLst/>
            </a:prstGeom>
            <a:noFill/>
          </p:spPr>
          <p:txBody>
            <a:bodyPr wrap="square" rtlCol="0">
              <a:spAutoFit/>
            </a:bodyPr>
            <a:lstStyle/>
            <a:p>
              <a:r>
                <a:rPr lang="zh-CN" altLang="en-US" sz="1300" dirty="0">
                  <a:solidFill>
                    <a:schemeClr val="bg1"/>
                  </a:solidFill>
                  <a:latin typeface="+mj-ea"/>
                  <a:ea typeface="+mj-ea"/>
                </a:rPr>
                <a:t>第一月</a:t>
              </a:r>
            </a:p>
          </p:txBody>
        </p:sp>
      </p:grpSp>
      <p:grpSp>
        <p:nvGrpSpPr>
          <p:cNvPr id="23" name="组合 22"/>
          <p:cNvGrpSpPr/>
          <p:nvPr/>
        </p:nvGrpSpPr>
        <p:grpSpPr>
          <a:xfrm>
            <a:off x="5932033" y="2796598"/>
            <a:ext cx="1302758" cy="1137185"/>
            <a:chOff x="2893203" y="3983290"/>
            <a:chExt cx="1948823" cy="1702026"/>
          </a:xfrm>
        </p:grpSpPr>
        <p:grpSp>
          <p:nvGrpSpPr>
            <p:cNvPr id="24" name="组合 23"/>
            <p:cNvGrpSpPr/>
            <p:nvPr/>
          </p:nvGrpSpPr>
          <p:grpSpPr>
            <a:xfrm>
              <a:off x="2893203" y="3983290"/>
              <a:ext cx="1948823" cy="1702026"/>
              <a:chOff x="1511944" y="2420246"/>
              <a:chExt cx="2627152" cy="2294453"/>
            </a:xfrm>
            <a:effectLst>
              <a:outerShdw blurRad="203200" dist="38100" dir="3780000" sx="103000" sy="103000" algn="t" rotWithShape="0">
                <a:prstClr val="black">
                  <a:alpha val="25000"/>
                </a:prstClr>
              </a:outerShdw>
            </a:effectLst>
          </p:grpSpPr>
          <p:sp>
            <p:nvSpPr>
              <p:cNvPr id="27"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sp>
            <p:nvSpPr>
              <p:cNvPr id="28"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25" name="Freeform 7"/>
            <p:cNvSpPr/>
            <p:nvPr/>
          </p:nvSpPr>
          <p:spPr bwMode="auto">
            <a:xfrm>
              <a:off x="3146586" y="4181609"/>
              <a:ext cx="1442061" cy="1252455"/>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2"/>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sp>
          <p:nvSpPr>
            <p:cNvPr id="26" name="TextBox 61"/>
            <p:cNvSpPr txBox="1"/>
            <p:nvPr/>
          </p:nvSpPr>
          <p:spPr>
            <a:xfrm>
              <a:off x="3317006" y="4568805"/>
              <a:ext cx="1185538" cy="437617"/>
            </a:xfrm>
            <a:prstGeom prst="rect">
              <a:avLst/>
            </a:prstGeom>
            <a:noFill/>
          </p:spPr>
          <p:txBody>
            <a:bodyPr wrap="square" rtlCol="0">
              <a:spAutoFit/>
            </a:bodyPr>
            <a:lstStyle/>
            <a:p>
              <a:r>
                <a:rPr lang="zh-CN" altLang="en-US" sz="1300" dirty="0">
                  <a:solidFill>
                    <a:schemeClr val="bg1"/>
                  </a:solidFill>
                  <a:latin typeface="+mj-ea"/>
                  <a:ea typeface="+mj-ea"/>
                </a:rPr>
                <a:t>第二月</a:t>
              </a:r>
            </a:p>
          </p:txBody>
        </p:sp>
      </p:grpSp>
      <p:grpSp>
        <p:nvGrpSpPr>
          <p:cNvPr id="29" name="组合 28"/>
          <p:cNvGrpSpPr/>
          <p:nvPr/>
        </p:nvGrpSpPr>
        <p:grpSpPr>
          <a:xfrm>
            <a:off x="6927254" y="2218600"/>
            <a:ext cx="1302758" cy="1137185"/>
            <a:chOff x="4381974" y="3118200"/>
            <a:chExt cx="1948823" cy="1702026"/>
          </a:xfrm>
        </p:grpSpPr>
        <p:grpSp>
          <p:nvGrpSpPr>
            <p:cNvPr id="30" name="组合 29"/>
            <p:cNvGrpSpPr/>
            <p:nvPr/>
          </p:nvGrpSpPr>
          <p:grpSpPr>
            <a:xfrm>
              <a:off x="4381974" y="3118200"/>
              <a:ext cx="1948823" cy="1702026"/>
              <a:chOff x="1511944" y="2420246"/>
              <a:chExt cx="2627152" cy="2294453"/>
            </a:xfrm>
            <a:effectLst>
              <a:outerShdw blurRad="203200" dist="38100" dir="3780000" sx="103000" sy="103000" algn="t" rotWithShape="0">
                <a:prstClr val="black">
                  <a:alpha val="25000"/>
                </a:prstClr>
              </a:outerShdw>
            </a:effectLst>
          </p:grpSpPr>
          <p:sp>
            <p:nvSpPr>
              <p:cNvPr id="33"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sp>
            <p:nvSpPr>
              <p:cNvPr id="34"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31" name="Freeform 7"/>
            <p:cNvSpPr/>
            <p:nvPr/>
          </p:nvSpPr>
          <p:spPr bwMode="auto">
            <a:xfrm>
              <a:off x="4635357" y="3316519"/>
              <a:ext cx="1442061" cy="1252455"/>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3"/>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sp>
          <p:nvSpPr>
            <p:cNvPr id="32" name="TextBox 67"/>
            <p:cNvSpPr txBox="1"/>
            <p:nvPr/>
          </p:nvSpPr>
          <p:spPr>
            <a:xfrm>
              <a:off x="4891878" y="3730069"/>
              <a:ext cx="1185538" cy="437617"/>
            </a:xfrm>
            <a:prstGeom prst="rect">
              <a:avLst/>
            </a:prstGeom>
            <a:noFill/>
          </p:spPr>
          <p:txBody>
            <a:bodyPr wrap="square" rtlCol="0">
              <a:spAutoFit/>
            </a:bodyPr>
            <a:lstStyle/>
            <a:p>
              <a:r>
                <a:rPr lang="zh-CN" altLang="en-US" sz="1300" dirty="0">
                  <a:solidFill>
                    <a:schemeClr val="bg1"/>
                  </a:solidFill>
                  <a:latin typeface="+mj-ea"/>
                  <a:ea typeface="+mj-ea"/>
                </a:rPr>
                <a:t>第三月</a:t>
              </a:r>
            </a:p>
          </p:txBody>
        </p:sp>
      </p:grpSp>
      <p:grpSp>
        <p:nvGrpSpPr>
          <p:cNvPr id="35" name="组合 34"/>
          <p:cNvGrpSpPr/>
          <p:nvPr/>
        </p:nvGrpSpPr>
        <p:grpSpPr>
          <a:xfrm>
            <a:off x="6923590" y="3376396"/>
            <a:ext cx="1302758" cy="1137185"/>
            <a:chOff x="4376494" y="4851074"/>
            <a:chExt cx="1948823" cy="1702026"/>
          </a:xfrm>
        </p:grpSpPr>
        <p:grpSp>
          <p:nvGrpSpPr>
            <p:cNvPr id="36" name="组合 35"/>
            <p:cNvGrpSpPr/>
            <p:nvPr/>
          </p:nvGrpSpPr>
          <p:grpSpPr>
            <a:xfrm>
              <a:off x="4376494" y="4851074"/>
              <a:ext cx="1948823" cy="1702026"/>
              <a:chOff x="1511944" y="2420246"/>
              <a:chExt cx="2627152" cy="2294453"/>
            </a:xfrm>
            <a:effectLst>
              <a:outerShdw blurRad="203200" dist="38100" dir="3780000" sx="103000" sy="103000" algn="t" rotWithShape="0">
                <a:prstClr val="black">
                  <a:alpha val="25000"/>
                </a:prstClr>
              </a:outerShdw>
            </a:effectLst>
          </p:grpSpPr>
          <p:sp>
            <p:nvSpPr>
              <p:cNvPr id="39"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sp>
            <p:nvSpPr>
              <p:cNvPr id="40"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37" name="Freeform 7"/>
            <p:cNvSpPr/>
            <p:nvPr/>
          </p:nvSpPr>
          <p:spPr bwMode="auto">
            <a:xfrm>
              <a:off x="4629876" y="5049394"/>
              <a:ext cx="1442061" cy="1252455"/>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4"/>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sp>
          <p:nvSpPr>
            <p:cNvPr id="38" name="TextBox 73"/>
            <p:cNvSpPr txBox="1"/>
            <p:nvPr/>
          </p:nvSpPr>
          <p:spPr>
            <a:xfrm>
              <a:off x="4886398" y="5462945"/>
              <a:ext cx="1185538" cy="437617"/>
            </a:xfrm>
            <a:prstGeom prst="rect">
              <a:avLst/>
            </a:prstGeom>
            <a:noFill/>
          </p:spPr>
          <p:txBody>
            <a:bodyPr wrap="square" rtlCol="0">
              <a:spAutoFit/>
            </a:bodyPr>
            <a:lstStyle/>
            <a:p>
              <a:r>
                <a:rPr lang="zh-CN" altLang="en-US" sz="1300" dirty="0">
                  <a:solidFill>
                    <a:schemeClr val="bg1"/>
                  </a:solidFill>
                  <a:latin typeface="+mj-ea"/>
                  <a:ea typeface="+mj-ea"/>
                </a:rPr>
                <a:t>第四月</a:t>
              </a:r>
            </a:p>
          </p:txBody>
        </p:sp>
      </p:grpSp>
      <p:grpSp>
        <p:nvGrpSpPr>
          <p:cNvPr id="41" name="组合 40"/>
          <p:cNvGrpSpPr/>
          <p:nvPr/>
        </p:nvGrpSpPr>
        <p:grpSpPr>
          <a:xfrm>
            <a:off x="890709" y="1743827"/>
            <a:ext cx="3656760" cy="2105541"/>
            <a:chOff x="7041153" y="3140803"/>
            <a:chExt cx="5470223" cy="3151364"/>
          </a:xfrm>
        </p:grpSpPr>
        <p:cxnSp>
          <p:nvCxnSpPr>
            <p:cNvPr id="42" name="直接箭头连接符 41"/>
            <p:cNvCxnSpPr/>
            <p:nvPr/>
          </p:nvCxnSpPr>
          <p:spPr>
            <a:xfrm>
              <a:off x="8039682" y="6292167"/>
              <a:ext cx="4471694" cy="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8039039" y="3140803"/>
              <a:ext cx="0" cy="3130693"/>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4" name="TextBox 79"/>
            <p:cNvSpPr txBox="1"/>
            <p:nvPr/>
          </p:nvSpPr>
          <p:spPr>
            <a:xfrm>
              <a:off x="7041153" y="3398595"/>
              <a:ext cx="997887" cy="414570"/>
            </a:xfrm>
            <a:prstGeom prst="rect">
              <a:avLst/>
            </a:prstGeom>
            <a:noFill/>
          </p:spPr>
          <p:txBody>
            <a:bodyPr wrap="square" lIns="91431" tIns="45715" rIns="91431" bIns="45715" rtlCol="0">
              <a:spAutoFit/>
            </a:bodyPr>
            <a:lstStyle/>
            <a:p>
              <a:r>
                <a:rPr lang="zh-CN" altLang="en-US" sz="1200" dirty="0">
                  <a:solidFill>
                    <a:schemeClr val="bg1">
                      <a:lumMod val="50000"/>
                    </a:schemeClr>
                  </a:solidFill>
                  <a:latin typeface="+mj-ea"/>
                  <a:ea typeface="+mj-ea"/>
                </a:rPr>
                <a:t>第四月</a:t>
              </a:r>
            </a:p>
          </p:txBody>
        </p:sp>
        <p:sp>
          <p:nvSpPr>
            <p:cNvPr id="45" name="TextBox 80"/>
            <p:cNvSpPr txBox="1"/>
            <p:nvPr/>
          </p:nvSpPr>
          <p:spPr>
            <a:xfrm>
              <a:off x="7041153" y="4232255"/>
              <a:ext cx="997887" cy="414570"/>
            </a:xfrm>
            <a:prstGeom prst="rect">
              <a:avLst/>
            </a:prstGeom>
            <a:noFill/>
          </p:spPr>
          <p:txBody>
            <a:bodyPr wrap="square" lIns="91431" tIns="45715" rIns="91431" bIns="45715" rtlCol="0">
              <a:spAutoFit/>
            </a:bodyPr>
            <a:lstStyle/>
            <a:p>
              <a:r>
                <a:rPr lang="zh-CN" altLang="en-US" sz="1200" dirty="0">
                  <a:solidFill>
                    <a:schemeClr val="bg1">
                      <a:lumMod val="50000"/>
                    </a:schemeClr>
                  </a:solidFill>
                  <a:latin typeface="+mj-ea"/>
                  <a:ea typeface="+mj-ea"/>
                </a:rPr>
                <a:t>第三月</a:t>
              </a:r>
            </a:p>
          </p:txBody>
        </p:sp>
        <p:sp>
          <p:nvSpPr>
            <p:cNvPr id="46" name="TextBox 81"/>
            <p:cNvSpPr txBox="1"/>
            <p:nvPr/>
          </p:nvSpPr>
          <p:spPr>
            <a:xfrm>
              <a:off x="7041153" y="5004668"/>
              <a:ext cx="997887" cy="414570"/>
            </a:xfrm>
            <a:prstGeom prst="rect">
              <a:avLst/>
            </a:prstGeom>
            <a:noFill/>
          </p:spPr>
          <p:txBody>
            <a:bodyPr wrap="square" lIns="91431" tIns="45715" rIns="91431" bIns="45715" rtlCol="0">
              <a:spAutoFit/>
            </a:bodyPr>
            <a:lstStyle/>
            <a:p>
              <a:r>
                <a:rPr lang="zh-CN" altLang="en-US" sz="1200" dirty="0">
                  <a:solidFill>
                    <a:schemeClr val="bg1">
                      <a:lumMod val="50000"/>
                    </a:schemeClr>
                  </a:solidFill>
                  <a:latin typeface="+mj-ea"/>
                  <a:ea typeface="+mj-ea"/>
                </a:rPr>
                <a:t>第二月</a:t>
              </a:r>
            </a:p>
          </p:txBody>
        </p:sp>
        <p:sp>
          <p:nvSpPr>
            <p:cNvPr id="47" name="TextBox 82"/>
            <p:cNvSpPr txBox="1"/>
            <p:nvPr/>
          </p:nvSpPr>
          <p:spPr>
            <a:xfrm>
              <a:off x="7041153" y="5677402"/>
              <a:ext cx="997887" cy="414570"/>
            </a:xfrm>
            <a:prstGeom prst="rect">
              <a:avLst/>
            </a:prstGeom>
            <a:noFill/>
          </p:spPr>
          <p:txBody>
            <a:bodyPr wrap="square" lIns="91431" tIns="45715" rIns="91431" bIns="45715" rtlCol="0">
              <a:spAutoFit/>
            </a:bodyPr>
            <a:lstStyle/>
            <a:p>
              <a:r>
                <a:rPr lang="zh-CN" altLang="en-US" sz="1200" dirty="0">
                  <a:solidFill>
                    <a:schemeClr val="bg1">
                      <a:lumMod val="50000"/>
                    </a:schemeClr>
                  </a:solidFill>
                  <a:latin typeface="+mj-ea"/>
                  <a:ea typeface="+mj-ea"/>
                </a:rPr>
                <a:t>第一月</a:t>
              </a:r>
            </a:p>
          </p:txBody>
        </p:sp>
      </p:grpSp>
      <p:grpSp>
        <p:nvGrpSpPr>
          <p:cNvPr id="48" name="组合 47"/>
          <p:cNvGrpSpPr/>
          <p:nvPr/>
        </p:nvGrpSpPr>
        <p:grpSpPr>
          <a:xfrm>
            <a:off x="5354986" y="1118393"/>
            <a:ext cx="3465486" cy="949301"/>
            <a:chOff x="6084168" y="1126036"/>
            <a:chExt cx="3676872" cy="978979"/>
          </a:xfrm>
        </p:grpSpPr>
        <p:sp>
          <p:nvSpPr>
            <p:cNvPr id="49" name="TextBox 84"/>
            <p:cNvSpPr txBox="1"/>
            <p:nvPr/>
          </p:nvSpPr>
          <p:spPr>
            <a:xfrm>
              <a:off x="6084168" y="1514664"/>
              <a:ext cx="3676872" cy="590351"/>
            </a:xfrm>
            <a:prstGeom prst="rect">
              <a:avLst/>
            </a:prstGeom>
            <a:noFill/>
          </p:spPr>
          <p:txBody>
            <a:bodyPr wrap="square" lIns="91431" tIns="45715" rIns="91431" bIns="45715" rtlCol="0">
              <a:spAutoFit/>
            </a:bodyPr>
            <a:lstStyle/>
            <a:p>
              <a:pPr>
                <a:lnSpc>
                  <a:spcPct val="130000"/>
                </a:lnSpc>
              </a:pPr>
              <a:r>
                <a:rPr lang="zh-CN" altLang="en-US" sz="1200" dirty="0">
                  <a:solidFill>
                    <a:schemeClr val="tx1">
                      <a:lumMod val="75000"/>
                      <a:lumOff val="25000"/>
                    </a:schemeClr>
                  </a:solidFill>
                  <a:latin typeface="+mj-ea"/>
                  <a:ea typeface="+mj-ea"/>
                </a:rPr>
                <a:t>您的内容打在这里，或者通过您的内容打在这里，或者您的内容打在这里，或者您的内容打在这里，</a:t>
              </a:r>
            </a:p>
          </p:txBody>
        </p:sp>
        <p:sp>
          <p:nvSpPr>
            <p:cNvPr id="50" name="TextBox 85"/>
            <p:cNvSpPr txBox="1"/>
            <p:nvPr/>
          </p:nvSpPr>
          <p:spPr>
            <a:xfrm>
              <a:off x="6109640" y="1126036"/>
              <a:ext cx="1008112" cy="333268"/>
            </a:xfrm>
            <a:prstGeom prst="rect">
              <a:avLst/>
            </a:prstGeom>
            <a:noFill/>
          </p:spPr>
          <p:txBody>
            <a:bodyPr wrap="square" lIns="91431" tIns="0" rIns="91431" bIns="0" rtlCol="0" anchor="t">
              <a:spAutoFit/>
            </a:bodyPr>
            <a:lstStyle/>
            <a:p>
              <a:pPr>
                <a:lnSpc>
                  <a:spcPct val="150000"/>
                </a:lnSpc>
              </a:pPr>
              <a:r>
                <a:rPr lang="zh-CN" altLang="en-US" sz="1400" dirty="0">
                  <a:solidFill>
                    <a:schemeClr val="tx1">
                      <a:lumMod val="75000"/>
                      <a:lumOff val="25000"/>
                    </a:schemeClr>
                  </a:solidFill>
                  <a:latin typeface="+mj-ea"/>
                  <a:ea typeface="+mj-ea"/>
                  <a:cs typeface="华文黑体" pitchFamily="2" charset="-122"/>
                </a:rPr>
                <a:t>添加标题</a:t>
              </a:r>
            </a:p>
          </p:txBody>
        </p:sp>
      </p:grpSp>
      <p:grpSp>
        <p:nvGrpSpPr>
          <p:cNvPr id="51" name="组合 50"/>
          <p:cNvGrpSpPr/>
          <p:nvPr/>
        </p:nvGrpSpPr>
        <p:grpSpPr>
          <a:xfrm>
            <a:off x="698116" y="4038311"/>
            <a:ext cx="3465486" cy="949301"/>
            <a:chOff x="6084168" y="1126036"/>
            <a:chExt cx="3676872" cy="978979"/>
          </a:xfrm>
        </p:grpSpPr>
        <p:sp>
          <p:nvSpPr>
            <p:cNvPr id="52" name="TextBox 84"/>
            <p:cNvSpPr txBox="1"/>
            <p:nvPr/>
          </p:nvSpPr>
          <p:spPr>
            <a:xfrm>
              <a:off x="6084168" y="1514664"/>
              <a:ext cx="3676872" cy="590351"/>
            </a:xfrm>
            <a:prstGeom prst="rect">
              <a:avLst/>
            </a:prstGeom>
            <a:noFill/>
          </p:spPr>
          <p:txBody>
            <a:bodyPr wrap="square" lIns="91431" tIns="45715" rIns="91431" bIns="45715" rtlCol="0">
              <a:spAutoFit/>
            </a:bodyPr>
            <a:lstStyle/>
            <a:p>
              <a:pPr>
                <a:lnSpc>
                  <a:spcPct val="130000"/>
                </a:lnSpc>
              </a:pPr>
              <a:r>
                <a:rPr lang="zh-CN" altLang="en-US" sz="1200" dirty="0">
                  <a:solidFill>
                    <a:schemeClr val="tx1">
                      <a:lumMod val="75000"/>
                      <a:lumOff val="25000"/>
                    </a:schemeClr>
                  </a:solidFill>
                  <a:latin typeface="+mj-ea"/>
                  <a:ea typeface="+mj-ea"/>
                </a:rPr>
                <a:t>您的内容打在这里，或者通过您的内容打在这里，或者您的内容打在这里，或者您的内容打在这里，</a:t>
              </a:r>
            </a:p>
          </p:txBody>
        </p:sp>
        <p:sp>
          <p:nvSpPr>
            <p:cNvPr id="53" name="TextBox 85"/>
            <p:cNvSpPr txBox="1"/>
            <p:nvPr/>
          </p:nvSpPr>
          <p:spPr>
            <a:xfrm>
              <a:off x="6109640" y="1126036"/>
              <a:ext cx="1008112" cy="333268"/>
            </a:xfrm>
            <a:prstGeom prst="rect">
              <a:avLst/>
            </a:prstGeom>
            <a:noFill/>
          </p:spPr>
          <p:txBody>
            <a:bodyPr wrap="square" lIns="91431" tIns="0" rIns="91431" bIns="0" rtlCol="0" anchor="t">
              <a:spAutoFit/>
            </a:bodyPr>
            <a:lstStyle/>
            <a:p>
              <a:pPr>
                <a:lnSpc>
                  <a:spcPct val="150000"/>
                </a:lnSpc>
              </a:pPr>
              <a:r>
                <a:rPr lang="zh-CN" altLang="en-US" sz="1400" dirty="0">
                  <a:solidFill>
                    <a:schemeClr val="tx1">
                      <a:lumMod val="75000"/>
                      <a:lumOff val="25000"/>
                    </a:schemeClr>
                  </a:solidFill>
                  <a:latin typeface="+mj-ea"/>
                  <a:ea typeface="+mj-ea"/>
                  <a:cs typeface="华文黑体" pitchFamily="2" charset="-122"/>
                </a:rPr>
                <a:t>添加标题</a:t>
              </a:r>
            </a:p>
          </p:txBody>
        </p:sp>
      </p:gr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55000" fill="hold" nodeType="afterEffect" p14:presetBounceEnd="48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48000">
                                          <p:cBhvr additive="base">
                                            <p:cTn id="7" dur="350" fill="hold"/>
                                            <p:tgtEl>
                                              <p:spTgt spid="17"/>
                                            </p:tgtEl>
                                            <p:attrNameLst>
                                              <p:attrName>ppt_x</p:attrName>
                                            </p:attrNameLst>
                                          </p:cBhvr>
                                          <p:tavLst>
                                            <p:tav tm="0">
                                              <p:val>
                                                <p:strVal val="0-#ppt_w/2"/>
                                              </p:val>
                                            </p:tav>
                                            <p:tav tm="100000">
                                              <p:val>
                                                <p:strVal val="#ppt_x"/>
                                              </p:val>
                                            </p:tav>
                                          </p:tavLst>
                                        </p:anim>
                                        <p:anim calcmode="lin" valueType="num" p14:bounceEnd="48000">
                                          <p:cBhvr additive="base">
                                            <p:cTn id="8" dur="35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12" accel="55000" fill="hold" nodeType="withEffect" p14:presetBounceEnd="48000">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14:bounceEnd="48000">
                                          <p:cBhvr additive="base">
                                            <p:cTn id="11" dur="350" fill="hold"/>
                                            <p:tgtEl>
                                              <p:spTgt spid="23"/>
                                            </p:tgtEl>
                                            <p:attrNameLst>
                                              <p:attrName>ppt_x</p:attrName>
                                            </p:attrNameLst>
                                          </p:cBhvr>
                                          <p:tavLst>
                                            <p:tav tm="0">
                                              <p:val>
                                                <p:strVal val="0-#ppt_w/2"/>
                                              </p:val>
                                            </p:tav>
                                            <p:tav tm="100000">
                                              <p:val>
                                                <p:strVal val="#ppt_x"/>
                                              </p:val>
                                            </p:tav>
                                          </p:tavLst>
                                        </p:anim>
                                        <p:anim calcmode="lin" valueType="num" p14:bounceEnd="48000">
                                          <p:cBhvr additive="base">
                                            <p:cTn id="12" dur="35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3" accel="55000" fill="hold" nodeType="withEffect" p14:presetBounceEnd="48000">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14:bounceEnd="48000">
                                          <p:cBhvr additive="base">
                                            <p:cTn id="15" dur="350" fill="hold"/>
                                            <p:tgtEl>
                                              <p:spTgt spid="29"/>
                                            </p:tgtEl>
                                            <p:attrNameLst>
                                              <p:attrName>ppt_x</p:attrName>
                                            </p:attrNameLst>
                                          </p:cBhvr>
                                          <p:tavLst>
                                            <p:tav tm="0">
                                              <p:val>
                                                <p:strVal val="1+#ppt_w/2"/>
                                              </p:val>
                                            </p:tav>
                                            <p:tav tm="100000">
                                              <p:val>
                                                <p:strVal val="#ppt_x"/>
                                              </p:val>
                                            </p:tav>
                                          </p:tavLst>
                                        </p:anim>
                                        <p:anim calcmode="lin" valueType="num" p14:bounceEnd="48000">
                                          <p:cBhvr additive="base">
                                            <p:cTn id="16" dur="350" fill="hold"/>
                                            <p:tgtEl>
                                              <p:spTgt spid="29"/>
                                            </p:tgtEl>
                                            <p:attrNameLst>
                                              <p:attrName>ppt_y</p:attrName>
                                            </p:attrNameLst>
                                          </p:cBhvr>
                                          <p:tavLst>
                                            <p:tav tm="0">
                                              <p:val>
                                                <p:strVal val="0-#ppt_h/2"/>
                                              </p:val>
                                            </p:tav>
                                            <p:tav tm="100000">
                                              <p:val>
                                                <p:strVal val="#ppt_y"/>
                                              </p:val>
                                            </p:tav>
                                          </p:tavLst>
                                        </p:anim>
                                      </p:childTnLst>
                                    </p:cTn>
                                  </p:par>
                                  <p:par>
                                    <p:cTn id="17" presetID="2" presetClass="entr" presetSubtype="6" accel="55000" fill="hold" nodeType="withEffect" p14:presetBounceEnd="48000">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14:bounceEnd="48000">
                                          <p:cBhvr additive="base">
                                            <p:cTn id="19" dur="350" fill="hold"/>
                                            <p:tgtEl>
                                              <p:spTgt spid="35"/>
                                            </p:tgtEl>
                                            <p:attrNameLst>
                                              <p:attrName>ppt_x</p:attrName>
                                            </p:attrNameLst>
                                          </p:cBhvr>
                                          <p:tavLst>
                                            <p:tav tm="0">
                                              <p:val>
                                                <p:strVal val="1+#ppt_w/2"/>
                                              </p:val>
                                            </p:tav>
                                            <p:tav tm="100000">
                                              <p:val>
                                                <p:strVal val="#ppt_x"/>
                                              </p:val>
                                            </p:tav>
                                          </p:tavLst>
                                        </p:anim>
                                        <p:anim calcmode="lin" valueType="num" p14:bounceEnd="48000">
                                          <p:cBhvr additive="base">
                                            <p:cTn id="20" dur="350" fill="hold"/>
                                            <p:tgtEl>
                                              <p:spTgt spid="35"/>
                                            </p:tgtEl>
                                            <p:attrNameLst>
                                              <p:attrName>ppt_y</p:attrName>
                                            </p:attrNameLst>
                                          </p:cBhvr>
                                          <p:tavLst>
                                            <p:tav tm="0">
                                              <p:val>
                                                <p:strVal val="1+#ppt_h/2"/>
                                              </p:val>
                                            </p:tav>
                                            <p:tav tm="100000">
                                              <p:val>
                                                <p:strVal val="#ppt_y"/>
                                              </p:val>
                                            </p:tav>
                                          </p:tavLst>
                                        </p:anim>
                                      </p:childTnLst>
                                    </p:cTn>
                                  </p:par>
                                </p:childTnLst>
                              </p:cTn>
                            </p:par>
                            <p:par>
                              <p:cTn id="21" fill="hold">
                                <p:stCondLst>
                                  <p:cond delay="350"/>
                                </p:stCondLst>
                                <p:childTnLst>
                                  <p:par>
                                    <p:cTn id="22" presetID="42" presetClass="entr" presetSubtype="0" fill="hold"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350"/>
                                            <p:tgtEl>
                                              <p:spTgt spid="48"/>
                                            </p:tgtEl>
                                          </p:cBhvr>
                                        </p:animEffect>
                                        <p:anim calcmode="lin" valueType="num">
                                          <p:cBhvr>
                                            <p:cTn id="25" dur="350" fill="hold"/>
                                            <p:tgtEl>
                                              <p:spTgt spid="48"/>
                                            </p:tgtEl>
                                            <p:attrNameLst>
                                              <p:attrName>ppt_x</p:attrName>
                                            </p:attrNameLst>
                                          </p:cBhvr>
                                          <p:tavLst>
                                            <p:tav tm="0">
                                              <p:val>
                                                <p:strVal val="#ppt_x"/>
                                              </p:val>
                                            </p:tav>
                                            <p:tav tm="100000">
                                              <p:val>
                                                <p:strVal val="#ppt_x"/>
                                              </p:val>
                                            </p:tav>
                                          </p:tavLst>
                                        </p:anim>
                                        <p:anim calcmode="lin" valueType="num">
                                          <p:cBhvr>
                                            <p:cTn id="26" dur="350" fill="hold"/>
                                            <p:tgtEl>
                                              <p:spTgt spid="48"/>
                                            </p:tgtEl>
                                            <p:attrNameLst>
                                              <p:attrName>ppt_y</p:attrName>
                                            </p:attrNameLst>
                                          </p:cBhvr>
                                          <p:tavLst>
                                            <p:tav tm="0">
                                              <p:val>
                                                <p:strVal val="#ppt_y+.1"/>
                                              </p:val>
                                            </p:tav>
                                            <p:tav tm="100000">
                                              <p:val>
                                                <p:strVal val="#ppt_y"/>
                                              </p:val>
                                            </p:tav>
                                          </p:tavLst>
                                        </p:anim>
                                      </p:childTnLst>
                                    </p:cTn>
                                  </p:par>
                                </p:childTnLst>
                              </p:cTn>
                            </p:par>
                            <p:par>
                              <p:cTn id="27" fill="hold">
                                <p:stCondLst>
                                  <p:cond delay="700"/>
                                </p:stCondLst>
                                <p:childTnLst>
                                  <p:par>
                                    <p:cTn id="28" presetID="22" presetClass="entr" presetSubtype="8" fill="hold" nodeType="after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350"/>
                                            <p:tgtEl>
                                              <p:spTgt spid="41"/>
                                            </p:tgtEl>
                                          </p:cBhvr>
                                        </p:animEffect>
                                      </p:childTnLst>
                                    </p:cTn>
                                  </p:par>
                                </p:childTnLst>
                              </p:cTn>
                            </p:par>
                            <p:par>
                              <p:cTn id="31" fill="hold">
                                <p:stCondLst>
                                  <p:cond delay="1050"/>
                                </p:stCondLst>
                                <p:childTnLst>
                                  <p:par>
                                    <p:cTn id="32" presetID="22" presetClass="entr" presetSubtype="4"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350"/>
                                            <p:tgtEl>
                                              <p:spTgt spid="8"/>
                                            </p:tgtEl>
                                          </p:cBhvr>
                                        </p:animEffect>
                                      </p:childTnLst>
                                    </p:cTn>
                                  </p:par>
                                </p:childTnLst>
                              </p:cTn>
                            </p:par>
                            <p:par>
                              <p:cTn id="35" fill="hold">
                                <p:stCondLst>
                                  <p:cond delay="1400"/>
                                </p:stCondLst>
                                <p:childTnLst>
                                  <p:par>
                                    <p:cTn id="36" presetID="10"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350"/>
                                            <p:tgtEl>
                                              <p:spTgt spid="7"/>
                                            </p:tgtEl>
                                          </p:cBhvr>
                                        </p:animEffect>
                                      </p:childTnLst>
                                    </p:cTn>
                                  </p:par>
                                </p:childTnLst>
                              </p:cTn>
                            </p:par>
                            <p:par>
                              <p:cTn id="39" fill="hold">
                                <p:stCondLst>
                                  <p:cond delay="1750"/>
                                </p:stCondLst>
                                <p:childTnLst>
                                  <p:par>
                                    <p:cTn id="40" presetID="10" presetClass="entr" presetSubtype="0"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350"/>
                                            <p:tgtEl>
                                              <p:spTgt spid="6"/>
                                            </p:tgtEl>
                                          </p:cBhvr>
                                        </p:animEffect>
                                      </p:childTnLst>
                                    </p:cTn>
                                  </p:par>
                                </p:childTnLst>
                              </p:cTn>
                            </p:par>
                            <p:par>
                              <p:cTn id="43" fill="hold">
                                <p:stCondLst>
                                  <p:cond delay="2100"/>
                                </p:stCondLst>
                                <p:childTnLst>
                                  <p:par>
                                    <p:cTn id="44" presetID="10" presetClass="entr" presetSubtype="0"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350"/>
                                            <p:tgtEl>
                                              <p:spTgt spid="5"/>
                                            </p:tgtEl>
                                          </p:cBhvr>
                                        </p:animEffect>
                                      </p:childTnLst>
                                    </p:cTn>
                                  </p:par>
                                </p:childTnLst>
                              </p:cTn>
                            </p:par>
                            <p:par>
                              <p:cTn id="47" fill="hold">
                                <p:stCondLst>
                                  <p:cond delay="2450"/>
                                </p:stCondLst>
                                <p:childTnLst>
                                  <p:par>
                                    <p:cTn id="48" presetID="10" presetClass="entr" presetSubtype="0" fill="hold" grpId="0" nodeType="after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350"/>
                                            <p:tgtEl>
                                              <p:spTgt spid="4"/>
                                            </p:tgtEl>
                                          </p:cBhvr>
                                        </p:animEffect>
                                      </p:childTnLst>
                                    </p:cTn>
                                  </p:par>
                                </p:childTnLst>
                              </p:cTn>
                            </p:par>
                            <p:par>
                              <p:cTn id="51" fill="hold">
                                <p:stCondLst>
                                  <p:cond delay="2800"/>
                                </p:stCondLst>
                                <p:childTnLst>
                                  <p:par>
                                    <p:cTn id="52" presetID="42" presetClass="entr" presetSubtype="0" fill="hold" nodeType="after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350"/>
                                            <p:tgtEl>
                                              <p:spTgt spid="51"/>
                                            </p:tgtEl>
                                          </p:cBhvr>
                                        </p:animEffect>
                                        <p:anim calcmode="lin" valueType="num">
                                          <p:cBhvr>
                                            <p:cTn id="55" dur="350" fill="hold"/>
                                            <p:tgtEl>
                                              <p:spTgt spid="51"/>
                                            </p:tgtEl>
                                            <p:attrNameLst>
                                              <p:attrName>ppt_x</p:attrName>
                                            </p:attrNameLst>
                                          </p:cBhvr>
                                          <p:tavLst>
                                            <p:tav tm="0">
                                              <p:val>
                                                <p:strVal val="#ppt_x"/>
                                              </p:val>
                                            </p:tav>
                                            <p:tav tm="100000">
                                              <p:val>
                                                <p:strVal val="#ppt_x"/>
                                              </p:val>
                                            </p:tav>
                                          </p:tavLst>
                                        </p:anim>
                                        <p:anim calcmode="lin" valueType="num">
                                          <p:cBhvr>
                                            <p:cTn id="56" dur="35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5500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350" fill="hold"/>
                                            <p:tgtEl>
                                              <p:spTgt spid="17"/>
                                            </p:tgtEl>
                                            <p:attrNameLst>
                                              <p:attrName>ppt_x</p:attrName>
                                            </p:attrNameLst>
                                          </p:cBhvr>
                                          <p:tavLst>
                                            <p:tav tm="0">
                                              <p:val>
                                                <p:strVal val="0-#ppt_w/2"/>
                                              </p:val>
                                            </p:tav>
                                            <p:tav tm="100000">
                                              <p:val>
                                                <p:strVal val="#ppt_x"/>
                                              </p:val>
                                            </p:tav>
                                          </p:tavLst>
                                        </p:anim>
                                        <p:anim calcmode="lin" valueType="num">
                                          <p:cBhvr additive="base">
                                            <p:cTn id="8" dur="35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12" accel="5500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350" fill="hold"/>
                                            <p:tgtEl>
                                              <p:spTgt spid="23"/>
                                            </p:tgtEl>
                                            <p:attrNameLst>
                                              <p:attrName>ppt_x</p:attrName>
                                            </p:attrNameLst>
                                          </p:cBhvr>
                                          <p:tavLst>
                                            <p:tav tm="0">
                                              <p:val>
                                                <p:strVal val="0-#ppt_w/2"/>
                                              </p:val>
                                            </p:tav>
                                            <p:tav tm="100000">
                                              <p:val>
                                                <p:strVal val="#ppt_x"/>
                                              </p:val>
                                            </p:tav>
                                          </p:tavLst>
                                        </p:anim>
                                        <p:anim calcmode="lin" valueType="num">
                                          <p:cBhvr additive="base">
                                            <p:cTn id="12" dur="35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3" accel="5500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350" fill="hold"/>
                                            <p:tgtEl>
                                              <p:spTgt spid="29"/>
                                            </p:tgtEl>
                                            <p:attrNameLst>
                                              <p:attrName>ppt_x</p:attrName>
                                            </p:attrNameLst>
                                          </p:cBhvr>
                                          <p:tavLst>
                                            <p:tav tm="0">
                                              <p:val>
                                                <p:strVal val="1+#ppt_w/2"/>
                                              </p:val>
                                            </p:tav>
                                            <p:tav tm="100000">
                                              <p:val>
                                                <p:strVal val="#ppt_x"/>
                                              </p:val>
                                            </p:tav>
                                          </p:tavLst>
                                        </p:anim>
                                        <p:anim calcmode="lin" valueType="num">
                                          <p:cBhvr additive="base">
                                            <p:cTn id="16" dur="350" fill="hold"/>
                                            <p:tgtEl>
                                              <p:spTgt spid="29"/>
                                            </p:tgtEl>
                                            <p:attrNameLst>
                                              <p:attrName>ppt_y</p:attrName>
                                            </p:attrNameLst>
                                          </p:cBhvr>
                                          <p:tavLst>
                                            <p:tav tm="0">
                                              <p:val>
                                                <p:strVal val="0-#ppt_h/2"/>
                                              </p:val>
                                            </p:tav>
                                            <p:tav tm="100000">
                                              <p:val>
                                                <p:strVal val="#ppt_y"/>
                                              </p:val>
                                            </p:tav>
                                          </p:tavLst>
                                        </p:anim>
                                      </p:childTnLst>
                                    </p:cTn>
                                  </p:par>
                                  <p:par>
                                    <p:cTn id="17" presetID="2" presetClass="entr" presetSubtype="6" accel="5500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350" fill="hold"/>
                                            <p:tgtEl>
                                              <p:spTgt spid="35"/>
                                            </p:tgtEl>
                                            <p:attrNameLst>
                                              <p:attrName>ppt_x</p:attrName>
                                            </p:attrNameLst>
                                          </p:cBhvr>
                                          <p:tavLst>
                                            <p:tav tm="0">
                                              <p:val>
                                                <p:strVal val="1+#ppt_w/2"/>
                                              </p:val>
                                            </p:tav>
                                            <p:tav tm="100000">
                                              <p:val>
                                                <p:strVal val="#ppt_x"/>
                                              </p:val>
                                            </p:tav>
                                          </p:tavLst>
                                        </p:anim>
                                        <p:anim calcmode="lin" valueType="num">
                                          <p:cBhvr additive="base">
                                            <p:cTn id="20" dur="350" fill="hold"/>
                                            <p:tgtEl>
                                              <p:spTgt spid="35"/>
                                            </p:tgtEl>
                                            <p:attrNameLst>
                                              <p:attrName>ppt_y</p:attrName>
                                            </p:attrNameLst>
                                          </p:cBhvr>
                                          <p:tavLst>
                                            <p:tav tm="0">
                                              <p:val>
                                                <p:strVal val="1+#ppt_h/2"/>
                                              </p:val>
                                            </p:tav>
                                            <p:tav tm="100000">
                                              <p:val>
                                                <p:strVal val="#ppt_y"/>
                                              </p:val>
                                            </p:tav>
                                          </p:tavLst>
                                        </p:anim>
                                      </p:childTnLst>
                                    </p:cTn>
                                  </p:par>
                                </p:childTnLst>
                              </p:cTn>
                            </p:par>
                            <p:par>
                              <p:cTn id="21" fill="hold">
                                <p:stCondLst>
                                  <p:cond delay="350"/>
                                </p:stCondLst>
                                <p:childTnLst>
                                  <p:par>
                                    <p:cTn id="22" presetID="42" presetClass="entr" presetSubtype="0" fill="hold"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350"/>
                                            <p:tgtEl>
                                              <p:spTgt spid="48"/>
                                            </p:tgtEl>
                                          </p:cBhvr>
                                        </p:animEffect>
                                        <p:anim calcmode="lin" valueType="num">
                                          <p:cBhvr>
                                            <p:cTn id="25" dur="350" fill="hold"/>
                                            <p:tgtEl>
                                              <p:spTgt spid="48"/>
                                            </p:tgtEl>
                                            <p:attrNameLst>
                                              <p:attrName>ppt_x</p:attrName>
                                            </p:attrNameLst>
                                          </p:cBhvr>
                                          <p:tavLst>
                                            <p:tav tm="0">
                                              <p:val>
                                                <p:strVal val="#ppt_x"/>
                                              </p:val>
                                            </p:tav>
                                            <p:tav tm="100000">
                                              <p:val>
                                                <p:strVal val="#ppt_x"/>
                                              </p:val>
                                            </p:tav>
                                          </p:tavLst>
                                        </p:anim>
                                        <p:anim calcmode="lin" valueType="num">
                                          <p:cBhvr>
                                            <p:cTn id="26" dur="350" fill="hold"/>
                                            <p:tgtEl>
                                              <p:spTgt spid="48"/>
                                            </p:tgtEl>
                                            <p:attrNameLst>
                                              <p:attrName>ppt_y</p:attrName>
                                            </p:attrNameLst>
                                          </p:cBhvr>
                                          <p:tavLst>
                                            <p:tav tm="0">
                                              <p:val>
                                                <p:strVal val="#ppt_y+.1"/>
                                              </p:val>
                                            </p:tav>
                                            <p:tav tm="100000">
                                              <p:val>
                                                <p:strVal val="#ppt_y"/>
                                              </p:val>
                                            </p:tav>
                                          </p:tavLst>
                                        </p:anim>
                                      </p:childTnLst>
                                    </p:cTn>
                                  </p:par>
                                </p:childTnLst>
                              </p:cTn>
                            </p:par>
                            <p:par>
                              <p:cTn id="27" fill="hold">
                                <p:stCondLst>
                                  <p:cond delay="700"/>
                                </p:stCondLst>
                                <p:childTnLst>
                                  <p:par>
                                    <p:cTn id="28" presetID="22" presetClass="entr" presetSubtype="8" fill="hold" nodeType="after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350"/>
                                            <p:tgtEl>
                                              <p:spTgt spid="41"/>
                                            </p:tgtEl>
                                          </p:cBhvr>
                                        </p:animEffect>
                                      </p:childTnLst>
                                    </p:cTn>
                                  </p:par>
                                </p:childTnLst>
                              </p:cTn>
                            </p:par>
                            <p:par>
                              <p:cTn id="31" fill="hold">
                                <p:stCondLst>
                                  <p:cond delay="1050"/>
                                </p:stCondLst>
                                <p:childTnLst>
                                  <p:par>
                                    <p:cTn id="32" presetID="22" presetClass="entr" presetSubtype="4"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350"/>
                                            <p:tgtEl>
                                              <p:spTgt spid="8"/>
                                            </p:tgtEl>
                                          </p:cBhvr>
                                        </p:animEffect>
                                      </p:childTnLst>
                                    </p:cTn>
                                  </p:par>
                                </p:childTnLst>
                              </p:cTn>
                            </p:par>
                            <p:par>
                              <p:cTn id="35" fill="hold">
                                <p:stCondLst>
                                  <p:cond delay="1400"/>
                                </p:stCondLst>
                                <p:childTnLst>
                                  <p:par>
                                    <p:cTn id="36" presetID="10"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350"/>
                                            <p:tgtEl>
                                              <p:spTgt spid="7"/>
                                            </p:tgtEl>
                                          </p:cBhvr>
                                        </p:animEffect>
                                      </p:childTnLst>
                                    </p:cTn>
                                  </p:par>
                                </p:childTnLst>
                              </p:cTn>
                            </p:par>
                            <p:par>
                              <p:cTn id="39" fill="hold">
                                <p:stCondLst>
                                  <p:cond delay="1750"/>
                                </p:stCondLst>
                                <p:childTnLst>
                                  <p:par>
                                    <p:cTn id="40" presetID="10" presetClass="entr" presetSubtype="0"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350"/>
                                            <p:tgtEl>
                                              <p:spTgt spid="6"/>
                                            </p:tgtEl>
                                          </p:cBhvr>
                                        </p:animEffect>
                                      </p:childTnLst>
                                    </p:cTn>
                                  </p:par>
                                </p:childTnLst>
                              </p:cTn>
                            </p:par>
                            <p:par>
                              <p:cTn id="43" fill="hold">
                                <p:stCondLst>
                                  <p:cond delay="2100"/>
                                </p:stCondLst>
                                <p:childTnLst>
                                  <p:par>
                                    <p:cTn id="44" presetID="10" presetClass="entr" presetSubtype="0"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350"/>
                                            <p:tgtEl>
                                              <p:spTgt spid="5"/>
                                            </p:tgtEl>
                                          </p:cBhvr>
                                        </p:animEffect>
                                      </p:childTnLst>
                                    </p:cTn>
                                  </p:par>
                                </p:childTnLst>
                              </p:cTn>
                            </p:par>
                            <p:par>
                              <p:cTn id="47" fill="hold">
                                <p:stCondLst>
                                  <p:cond delay="2450"/>
                                </p:stCondLst>
                                <p:childTnLst>
                                  <p:par>
                                    <p:cTn id="48" presetID="10" presetClass="entr" presetSubtype="0" fill="hold" grpId="0" nodeType="after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350"/>
                                            <p:tgtEl>
                                              <p:spTgt spid="4"/>
                                            </p:tgtEl>
                                          </p:cBhvr>
                                        </p:animEffect>
                                      </p:childTnLst>
                                    </p:cTn>
                                  </p:par>
                                </p:childTnLst>
                              </p:cTn>
                            </p:par>
                            <p:par>
                              <p:cTn id="51" fill="hold">
                                <p:stCondLst>
                                  <p:cond delay="2800"/>
                                </p:stCondLst>
                                <p:childTnLst>
                                  <p:par>
                                    <p:cTn id="52" presetID="42" presetClass="entr" presetSubtype="0" fill="hold" nodeType="after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350"/>
                                            <p:tgtEl>
                                              <p:spTgt spid="51"/>
                                            </p:tgtEl>
                                          </p:cBhvr>
                                        </p:animEffect>
                                        <p:anim calcmode="lin" valueType="num">
                                          <p:cBhvr>
                                            <p:cTn id="55" dur="350" fill="hold"/>
                                            <p:tgtEl>
                                              <p:spTgt spid="51"/>
                                            </p:tgtEl>
                                            <p:attrNameLst>
                                              <p:attrName>ppt_x</p:attrName>
                                            </p:attrNameLst>
                                          </p:cBhvr>
                                          <p:tavLst>
                                            <p:tav tm="0">
                                              <p:val>
                                                <p:strVal val="#ppt_x"/>
                                              </p:val>
                                            </p:tav>
                                            <p:tav tm="100000">
                                              <p:val>
                                                <p:strVal val="#ppt_x"/>
                                              </p:val>
                                            </p:tav>
                                          </p:tavLst>
                                        </p:anim>
                                        <p:anim calcmode="lin" valueType="num">
                                          <p:cBhvr>
                                            <p:cTn id="56" dur="35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矩形 2"/>
          <p:cNvSpPr/>
          <p:nvPr/>
        </p:nvSpPr>
        <p:spPr>
          <a:xfrm>
            <a:off x="0" y="2967927"/>
            <a:ext cx="9144000" cy="13936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747814" y="846409"/>
            <a:ext cx="1870428" cy="1870428"/>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p:cNvSpPr/>
          <p:nvPr/>
        </p:nvSpPr>
        <p:spPr>
          <a:xfrm>
            <a:off x="576178" y="1587425"/>
            <a:ext cx="677676" cy="677676"/>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898898" y="507680"/>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4870435" y="2666867"/>
            <a:ext cx="301060" cy="301060"/>
            <a:chOff x="304800" y="673100"/>
            <a:chExt cx="4000500" cy="4000500"/>
          </a:xfrm>
          <a:effectLst>
            <a:outerShdw blurRad="381000" dist="152400" dir="8100000" algn="tr" rotWithShape="0">
              <a:prstClr val="black">
                <a:alpha val="7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椭圆 1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044971" y="1641695"/>
            <a:ext cx="623903" cy="623903"/>
            <a:chOff x="304800" y="673100"/>
            <a:chExt cx="4000500" cy="4000500"/>
          </a:xfrm>
          <a:effectLst>
            <a:outerShdw blurRad="317500" dist="1905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3590561" y="2545213"/>
            <a:ext cx="219777" cy="219777"/>
            <a:chOff x="304800" y="673100"/>
            <a:chExt cx="4000500" cy="4000500"/>
          </a:xfrm>
          <a:effectLst>
            <a:outerShdw blurRad="381000" dist="152400" dir="8100000" algn="tr" rotWithShape="0">
              <a:prstClr val="black">
                <a:alpha val="7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椭圆 20"/>
          <p:cNvSpPr/>
          <p:nvPr/>
        </p:nvSpPr>
        <p:spPr>
          <a:xfrm>
            <a:off x="4534785" y="1054817"/>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549298" y="4510926"/>
            <a:ext cx="137389" cy="137389"/>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7580013" y="3949930"/>
            <a:ext cx="713989" cy="713989"/>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7"/>
          <p:cNvSpPr>
            <a:spLocks noChangeArrowheads="1"/>
          </p:cNvSpPr>
          <p:nvPr/>
        </p:nvSpPr>
        <p:spPr bwMode="auto">
          <a:xfrm>
            <a:off x="1198556" y="3170864"/>
            <a:ext cx="56056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a:r>
              <a:rPr lang="zh-CN" altLang="en-US" sz="40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谢谢</a:t>
            </a:r>
            <a:r>
              <a:rPr lang="zh-CN" altLang="en-US" sz="40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观看</a:t>
            </a:r>
            <a:endParaRPr lang="zh-CN" altLang="en-US" sz="40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8" name="直接连接符 27"/>
          <p:cNvCxnSpPr/>
          <p:nvPr/>
        </p:nvCxnSpPr>
        <p:spPr>
          <a:xfrm>
            <a:off x="1243855" y="3815698"/>
            <a:ext cx="5447228"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29" name="TextBox 213"/>
          <p:cNvSpPr txBox="1"/>
          <p:nvPr/>
        </p:nvSpPr>
        <p:spPr>
          <a:xfrm>
            <a:off x="1836482" y="1325753"/>
            <a:ext cx="1648208" cy="1015663"/>
          </a:xfrm>
          <a:prstGeom prst="rect">
            <a:avLst/>
          </a:prstGeom>
          <a:noFill/>
        </p:spPr>
        <p:txBody>
          <a:bodyPr wrap="none" rtlCol="0">
            <a:spAutoFit/>
          </a:bodyPr>
          <a:lstStyle/>
          <a:p>
            <a:r>
              <a:rPr lang="en-US" altLang="zh-CN" sz="6000" dirty="0" smtClean="0">
                <a:solidFill>
                  <a:schemeClr val="accent2"/>
                </a:solidFill>
                <a:effectLst>
                  <a:innerShdw blurRad="63500" dist="50800" dir="18900000">
                    <a:prstClr val="black">
                      <a:alpha val="50000"/>
                    </a:prstClr>
                  </a:innerShdw>
                </a:effectLst>
                <a:latin typeface="Impact" panose="020B0806030902050204" pitchFamily="34" charset="0"/>
                <a:ea typeface="微软雅黑" panose="020B0503020204020204" pitchFamily="34" charset="-122"/>
              </a:rPr>
              <a:t>201X</a:t>
            </a:r>
            <a:endParaRPr lang="zh-CN" altLang="en-US" sz="6000" dirty="0">
              <a:solidFill>
                <a:schemeClr val="accent2"/>
              </a:solidFill>
              <a:effectLst>
                <a:innerShdw blurRad="63500" dist="50800" dir="18900000">
                  <a:prstClr val="black">
                    <a:alpha val="50000"/>
                  </a:prstClr>
                </a:innerShdw>
              </a:effectLst>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349"/>
                                          </p:stCondLst>
                                        </p:cTn>
                                        <p:tgtEl>
                                          <p:spTgt spid="4"/>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p:cTn id="9" dur="350" fill="hold"/>
                                        <p:tgtEl>
                                          <p:spTgt spid="4"/>
                                        </p:tgtEl>
                                        <p:attrNameLst>
                                          <p:attrName>ppt_w</p:attrName>
                                        </p:attrNameLst>
                                      </p:cBhvr>
                                      <p:tavLst>
                                        <p:tav tm="0">
                                          <p:val>
                                            <p:fltVal val="0"/>
                                          </p:val>
                                        </p:tav>
                                        <p:tav tm="100000">
                                          <p:val>
                                            <p:strVal val="#ppt_w"/>
                                          </p:val>
                                        </p:tav>
                                      </p:tavLst>
                                    </p:anim>
                                    <p:anim calcmode="lin" valueType="num">
                                      <p:cBhvr>
                                        <p:cTn id="10" dur="350" fill="hold"/>
                                        <p:tgtEl>
                                          <p:spTgt spid="4"/>
                                        </p:tgtEl>
                                        <p:attrNameLst>
                                          <p:attrName>ppt_h</p:attrName>
                                        </p:attrNameLst>
                                      </p:cBhvr>
                                      <p:tavLst>
                                        <p:tav tm="0">
                                          <p:val>
                                            <p:fltVal val="0"/>
                                          </p:val>
                                        </p:tav>
                                        <p:tav tm="100000">
                                          <p:val>
                                            <p:strVal val="#ppt_h"/>
                                          </p:val>
                                        </p:tav>
                                      </p:tavLst>
                                    </p:anim>
                                    <p:animEffect transition="in" filter="fade">
                                      <p:cBhvr>
                                        <p:cTn id="11" dur="350"/>
                                        <p:tgtEl>
                                          <p:spTgt spid="4"/>
                                        </p:tgtEl>
                                      </p:cBhvr>
                                    </p:animEffect>
                                  </p:childTnLst>
                                </p:cTn>
                              </p:par>
                              <p:par>
                                <p:cTn id="12" presetID="64" presetClass="path" presetSubtype="0" fill="hold" nodeType="withEffect">
                                  <p:stCondLst>
                                    <p:cond delay="0"/>
                                  </p:stCondLst>
                                  <p:childTnLst>
                                    <p:animMotion origin="layout" path="M -4.72222E-6 -4.68026E-6 L 0.38872 0.84338 " pathEditMode="relative" rAng="0" ptsTypes="AA">
                                      <p:cBhvr>
                                        <p:cTn id="13" dur="350" spd="-100000" fill="hold"/>
                                        <p:tgtEl>
                                          <p:spTgt spid="4"/>
                                        </p:tgtEl>
                                        <p:attrNameLst>
                                          <p:attrName>ppt_x</p:attrName>
                                          <p:attrName>ppt_y</p:attrName>
                                        </p:attrNameLst>
                                      </p:cBhvr>
                                      <p:rCtr x="19427" y="42169"/>
                                    </p:animMotion>
                                  </p:childTnLst>
                                </p:cTn>
                              </p:par>
                              <p:par>
                                <p:cTn id="14" presetID="1" presetClass="entr" presetSubtype="0" fill="hold" grpId="0" nodeType="withEffect">
                                  <p:stCondLst>
                                    <p:cond delay="0"/>
                                  </p:stCondLst>
                                  <p:childTnLst>
                                    <p:set>
                                      <p:cBhvr>
                                        <p:cTn id="15" dur="1" fill="hold">
                                          <p:stCondLst>
                                            <p:cond delay="349"/>
                                          </p:stCondLst>
                                        </p:cTn>
                                        <p:tgtEl>
                                          <p:spTgt spid="8"/>
                                        </p:tgtEl>
                                        <p:attrNameLst>
                                          <p:attrName>style.visibility</p:attrName>
                                        </p:attrNameLst>
                                      </p:cBhvr>
                                      <p:to>
                                        <p:strVal val="visible"/>
                                      </p:to>
                                    </p:set>
                                  </p:childTnLst>
                                </p:cTn>
                              </p:par>
                              <p:par>
                                <p:cTn id="16" presetID="53" presetClass="entr" presetSubtype="16" fill="hold" grpId="1"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350" fill="hold"/>
                                        <p:tgtEl>
                                          <p:spTgt spid="8"/>
                                        </p:tgtEl>
                                        <p:attrNameLst>
                                          <p:attrName>ppt_w</p:attrName>
                                        </p:attrNameLst>
                                      </p:cBhvr>
                                      <p:tavLst>
                                        <p:tav tm="0">
                                          <p:val>
                                            <p:fltVal val="0"/>
                                          </p:val>
                                        </p:tav>
                                        <p:tav tm="100000">
                                          <p:val>
                                            <p:strVal val="#ppt_w"/>
                                          </p:val>
                                        </p:tav>
                                      </p:tavLst>
                                    </p:anim>
                                    <p:anim calcmode="lin" valueType="num">
                                      <p:cBhvr>
                                        <p:cTn id="19" dur="350" fill="hold"/>
                                        <p:tgtEl>
                                          <p:spTgt spid="8"/>
                                        </p:tgtEl>
                                        <p:attrNameLst>
                                          <p:attrName>ppt_h</p:attrName>
                                        </p:attrNameLst>
                                      </p:cBhvr>
                                      <p:tavLst>
                                        <p:tav tm="0">
                                          <p:val>
                                            <p:fltVal val="0"/>
                                          </p:val>
                                        </p:tav>
                                        <p:tav tm="100000">
                                          <p:val>
                                            <p:strVal val="#ppt_h"/>
                                          </p:val>
                                        </p:tav>
                                      </p:tavLst>
                                    </p:anim>
                                    <p:animEffect transition="in" filter="fade">
                                      <p:cBhvr>
                                        <p:cTn id="20" dur="350"/>
                                        <p:tgtEl>
                                          <p:spTgt spid="8"/>
                                        </p:tgtEl>
                                      </p:cBhvr>
                                    </p:animEffect>
                                  </p:childTnLst>
                                </p:cTn>
                              </p:par>
                              <p:par>
                                <p:cTn id="21" presetID="64" presetClass="path" presetSubtype="0" fill="hold" grpId="2" nodeType="withEffect">
                                  <p:stCondLst>
                                    <p:cond delay="0"/>
                                  </p:stCondLst>
                                  <p:childTnLst>
                                    <p:animMotion origin="layout" path="M 2.77778E-6 2.422E-6 L 0.39375 -0.33797 " pathEditMode="relative" rAng="0" ptsTypes="AA">
                                      <p:cBhvr>
                                        <p:cTn id="22" dur="350" spd="-100000" fill="hold"/>
                                        <p:tgtEl>
                                          <p:spTgt spid="8"/>
                                        </p:tgtEl>
                                        <p:attrNameLst>
                                          <p:attrName>ppt_x</p:attrName>
                                          <p:attrName>ppt_y</p:attrName>
                                        </p:attrNameLst>
                                      </p:cBhvr>
                                      <p:rCtr x="19688" y="-16898"/>
                                    </p:animMotion>
                                  </p:childTnLst>
                                </p:cTn>
                              </p:par>
                              <p:par>
                                <p:cTn id="23" presetID="1" presetClass="entr" presetSubtype="0" fill="hold" nodeType="withEffect">
                                  <p:stCondLst>
                                    <p:cond delay="0"/>
                                  </p:stCondLst>
                                  <p:childTnLst>
                                    <p:set>
                                      <p:cBhvr>
                                        <p:cTn id="24" dur="1" fill="hold">
                                          <p:stCondLst>
                                            <p:cond delay="349"/>
                                          </p:stCondLst>
                                        </p:cTn>
                                        <p:tgtEl>
                                          <p:spTgt spid="9"/>
                                        </p:tgtEl>
                                        <p:attrNameLst>
                                          <p:attrName>style.visibility</p:attrName>
                                        </p:attrNameLst>
                                      </p:cBhvr>
                                      <p:to>
                                        <p:strVal val="visible"/>
                                      </p:to>
                                    </p:se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350" fill="hold"/>
                                        <p:tgtEl>
                                          <p:spTgt spid="9"/>
                                        </p:tgtEl>
                                        <p:attrNameLst>
                                          <p:attrName>ppt_w</p:attrName>
                                        </p:attrNameLst>
                                      </p:cBhvr>
                                      <p:tavLst>
                                        <p:tav tm="0">
                                          <p:val>
                                            <p:fltVal val="0"/>
                                          </p:val>
                                        </p:tav>
                                        <p:tav tm="100000">
                                          <p:val>
                                            <p:strVal val="#ppt_w"/>
                                          </p:val>
                                        </p:tav>
                                      </p:tavLst>
                                    </p:anim>
                                    <p:anim calcmode="lin" valueType="num">
                                      <p:cBhvr>
                                        <p:cTn id="28" dur="350" fill="hold"/>
                                        <p:tgtEl>
                                          <p:spTgt spid="9"/>
                                        </p:tgtEl>
                                        <p:attrNameLst>
                                          <p:attrName>ppt_h</p:attrName>
                                        </p:attrNameLst>
                                      </p:cBhvr>
                                      <p:tavLst>
                                        <p:tav tm="0">
                                          <p:val>
                                            <p:fltVal val="0"/>
                                          </p:val>
                                        </p:tav>
                                        <p:tav tm="100000">
                                          <p:val>
                                            <p:strVal val="#ppt_h"/>
                                          </p:val>
                                        </p:tav>
                                      </p:tavLst>
                                    </p:anim>
                                    <p:animEffect transition="in" filter="fade">
                                      <p:cBhvr>
                                        <p:cTn id="29" dur="350"/>
                                        <p:tgtEl>
                                          <p:spTgt spid="9"/>
                                        </p:tgtEl>
                                      </p:cBhvr>
                                    </p:animEffect>
                                  </p:childTnLst>
                                </p:cTn>
                              </p:par>
                              <p:par>
                                <p:cTn id="30" presetID="64" presetClass="path" presetSubtype="0" fill="hold" nodeType="withEffect">
                                  <p:stCondLst>
                                    <p:cond delay="0"/>
                                  </p:stCondLst>
                                  <p:childTnLst>
                                    <p:animMotion origin="layout" path="M -5.55556E-7 -1.46123E-6 L 0.20451 0.58418 " pathEditMode="relative" rAng="0" ptsTypes="AA">
                                      <p:cBhvr>
                                        <p:cTn id="31" dur="350" spd="-100000" fill="hold"/>
                                        <p:tgtEl>
                                          <p:spTgt spid="9"/>
                                        </p:tgtEl>
                                        <p:attrNameLst>
                                          <p:attrName>ppt_x</p:attrName>
                                          <p:attrName>ppt_y</p:attrName>
                                        </p:attrNameLst>
                                      </p:cBhvr>
                                      <p:rCtr x="10226" y="29194"/>
                                    </p:animMotion>
                                  </p:childTnLst>
                                </p:cTn>
                              </p:par>
                              <p:par>
                                <p:cTn id="32" presetID="1" presetClass="entr" presetSubtype="0" fill="hold" nodeType="withEffect">
                                  <p:stCondLst>
                                    <p:cond delay="0"/>
                                  </p:stCondLst>
                                  <p:childTnLst>
                                    <p:set>
                                      <p:cBhvr>
                                        <p:cTn id="33" dur="1" fill="hold">
                                          <p:stCondLst>
                                            <p:cond delay="349"/>
                                          </p:stCondLst>
                                        </p:cTn>
                                        <p:tgtEl>
                                          <p:spTgt spid="12"/>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350" fill="hold"/>
                                        <p:tgtEl>
                                          <p:spTgt spid="12"/>
                                        </p:tgtEl>
                                        <p:attrNameLst>
                                          <p:attrName>ppt_w</p:attrName>
                                        </p:attrNameLst>
                                      </p:cBhvr>
                                      <p:tavLst>
                                        <p:tav tm="0">
                                          <p:val>
                                            <p:fltVal val="0"/>
                                          </p:val>
                                        </p:tav>
                                        <p:tav tm="100000">
                                          <p:val>
                                            <p:strVal val="#ppt_w"/>
                                          </p:val>
                                        </p:tav>
                                      </p:tavLst>
                                    </p:anim>
                                    <p:anim calcmode="lin" valueType="num">
                                      <p:cBhvr>
                                        <p:cTn id="37" dur="350" fill="hold"/>
                                        <p:tgtEl>
                                          <p:spTgt spid="12"/>
                                        </p:tgtEl>
                                        <p:attrNameLst>
                                          <p:attrName>ppt_h</p:attrName>
                                        </p:attrNameLst>
                                      </p:cBhvr>
                                      <p:tavLst>
                                        <p:tav tm="0">
                                          <p:val>
                                            <p:fltVal val="0"/>
                                          </p:val>
                                        </p:tav>
                                        <p:tav tm="100000">
                                          <p:val>
                                            <p:strVal val="#ppt_h"/>
                                          </p:val>
                                        </p:tav>
                                      </p:tavLst>
                                    </p:anim>
                                    <p:animEffect transition="in" filter="fade">
                                      <p:cBhvr>
                                        <p:cTn id="38" dur="350"/>
                                        <p:tgtEl>
                                          <p:spTgt spid="12"/>
                                        </p:tgtEl>
                                      </p:cBhvr>
                                    </p:animEffect>
                                  </p:childTnLst>
                                </p:cTn>
                              </p:par>
                              <p:par>
                                <p:cTn id="39" presetID="64" presetClass="path" presetSubtype="0" fill="hold" nodeType="withEffect">
                                  <p:stCondLst>
                                    <p:cond delay="0"/>
                                  </p:stCondLst>
                                  <p:childTnLst>
                                    <p:animMotion origin="layout" path="M 1.11111E-6 3.7037E-7 L -0.52465 -0.50957 " pathEditMode="relative" rAng="0" ptsTypes="AA">
                                      <p:cBhvr>
                                        <p:cTn id="40" dur="350" spd="-100000" fill="hold"/>
                                        <p:tgtEl>
                                          <p:spTgt spid="12"/>
                                        </p:tgtEl>
                                        <p:attrNameLst>
                                          <p:attrName>ppt_x</p:attrName>
                                          <p:attrName>ppt_y</p:attrName>
                                        </p:attrNameLst>
                                      </p:cBhvr>
                                      <p:rCtr x="-26233" y="-25494"/>
                                    </p:animMotion>
                                  </p:childTnLst>
                                </p:cTn>
                              </p:par>
                              <p:par>
                                <p:cTn id="41" presetID="1" presetClass="entr" presetSubtype="0" fill="hold" grpId="0" nodeType="withEffect">
                                  <p:stCondLst>
                                    <p:cond delay="0"/>
                                  </p:stCondLst>
                                  <p:childTnLst>
                                    <p:set>
                                      <p:cBhvr>
                                        <p:cTn id="42" dur="1" fill="hold">
                                          <p:stCondLst>
                                            <p:cond delay="349"/>
                                          </p:stCondLst>
                                        </p:cTn>
                                        <p:tgtEl>
                                          <p:spTgt spid="21"/>
                                        </p:tgtEl>
                                        <p:attrNameLst>
                                          <p:attrName>style.visibility</p:attrName>
                                        </p:attrNameLst>
                                      </p:cBhvr>
                                      <p:to>
                                        <p:strVal val="visible"/>
                                      </p:to>
                                    </p:set>
                                  </p:childTnLst>
                                </p:cTn>
                              </p:par>
                              <p:par>
                                <p:cTn id="43" presetID="53" presetClass="entr" presetSubtype="16" fill="hold" grpId="1"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350" fill="hold"/>
                                        <p:tgtEl>
                                          <p:spTgt spid="21"/>
                                        </p:tgtEl>
                                        <p:attrNameLst>
                                          <p:attrName>ppt_w</p:attrName>
                                        </p:attrNameLst>
                                      </p:cBhvr>
                                      <p:tavLst>
                                        <p:tav tm="0">
                                          <p:val>
                                            <p:fltVal val="0"/>
                                          </p:val>
                                        </p:tav>
                                        <p:tav tm="100000">
                                          <p:val>
                                            <p:strVal val="#ppt_w"/>
                                          </p:val>
                                        </p:tav>
                                      </p:tavLst>
                                    </p:anim>
                                    <p:anim calcmode="lin" valueType="num">
                                      <p:cBhvr>
                                        <p:cTn id="46" dur="350" fill="hold"/>
                                        <p:tgtEl>
                                          <p:spTgt spid="21"/>
                                        </p:tgtEl>
                                        <p:attrNameLst>
                                          <p:attrName>ppt_h</p:attrName>
                                        </p:attrNameLst>
                                      </p:cBhvr>
                                      <p:tavLst>
                                        <p:tav tm="0">
                                          <p:val>
                                            <p:fltVal val="0"/>
                                          </p:val>
                                        </p:tav>
                                        <p:tav tm="100000">
                                          <p:val>
                                            <p:strVal val="#ppt_h"/>
                                          </p:val>
                                        </p:tav>
                                      </p:tavLst>
                                    </p:anim>
                                    <p:animEffect transition="in" filter="fade">
                                      <p:cBhvr>
                                        <p:cTn id="47" dur="350"/>
                                        <p:tgtEl>
                                          <p:spTgt spid="21"/>
                                        </p:tgtEl>
                                      </p:cBhvr>
                                    </p:animEffect>
                                  </p:childTnLst>
                                </p:cTn>
                              </p:par>
                              <p:par>
                                <p:cTn id="48" presetID="64" presetClass="path" presetSubtype="0" fill="hold" grpId="2" nodeType="withEffect">
                                  <p:stCondLst>
                                    <p:cond delay="0"/>
                                  </p:stCondLst>
                                  <p:childTnLst>
                                    <p:animMotion origin="layout" path="M -2.22222E-6 1.18319E-6 L 0.21702 -0.37071 " pathEditMode="relative" rAng="0" ptsTypes="AA">
                                      <p:cBhvr>
                                        <p:cTn id="49" dur="350" spd="-100000" fill="hold"/>
                                        <p:tgtEl>
                                          <p:spTgt spid="21"/>
                                        </p:tgtEl>
                                        <p:attrNameLst>
                                          <p:attrName>ppt_x</p:attrName>
                                          <p:attrName>ppt_y</p:attrName>
                                        </p:attrNameLst>
                                      </p:cBhvr>
                                      <p:rCtr x="10851" y="-18536"/>
                                    </p:animMotion>
                                  </p:childTnLst>
                                </p:cTn>
                              </p:par>
                              <p:par>
                                <p:cTn id="50" presetID="1" presetClass="entr" presetSubtype="0" fill="hold" grpId="0" nodeType="withEffect">
                                  <p:stCondLst>
                                    <p:cond delay="0"/>
                                  </p:stCondLst>
                                  <p:childTnLst>
                                    <p:set>
                                      <p:cBhvr>
                                        <p:cTn id="51" dur="1" fill="hold">
                                          <p:stCondLst>
                                            <p:cond delay="349"/>
                                          </p:stCondLst>
                                        </p:cTn>
                                        <p:tgtEl>
                                          <p:spTgt spid="22"/>
                                        </p:tgtEl>
                                        <p:attrNameLst>
                                          <p:attrName>style.visibility</p:attrName>
                                        </p:attrNameLst>
                                      </p:cBhvr>
                                      <p:to>
                                        <p:strVal val="visible"/>
                                      </p:to>
                                    </p:set>
                                  </p:childTnLst>
                                </p:cTn>
                              </p:par>
                              <p:par>
                                <p:cTn id="52" presetID="53" presetClass="entr" presetSubtype="16" fill="hold" grpId="1" nodeType="withEffect">
                                  <p:stCondLst>
                                    <p:cond delay="0"/>
                                  </p:stCondLst>
                                  <p:childTnLst>
                                    <p:set>
                                      <p:cBhvr>
                                        <p:cTn id="53" dur="1" fill="hold">
                                          <p:stCondLst>
                                            <p:cond delay="0"/>
                                          </p:stCondLst>
                                        </p:cTn>
                                        <p:tgtEl>
                                          <p:spTgt spid="22"/>
                                        </p:tgtEl>
                                        <p:attrNameLst>
                                          <p:attrName>style.visibility</p:attrName>
                                        </p:attrNameLst>
                                      </p:cBhvr>
                                      <p:to>
                                        <p:strVal val="visible"/>
                                      </p:to>
                                    </p:set>
                                    <p:anim calcmode="lin" valueType="num">
                                      <p:cBhvr>
                                        <p:cTn id="54" dur="350" fill="hold"/>
                                        <p:tgtEl>
                                          <p:spTgt spid="22"/>
                                        </p:tgtEl>
                                        <p:attrNameLst>
                                          <p:attrName>ppt_w</p:attrName>
                                        </p:attrNameLst>
                                      </p:cBhvr>
                                      <p:tavLst>
                                        <p:tav tm="0">
                                          <p:val>
                                            <p:fltVal val="0"/>
                                          </p:val>
                                        </p:tav>
                                        <p:tav tm="100000">
                                          <p:val>
                                            <p:strVal val="#ppt_w"/>
                                          </p:val>
                                        </p:tav>
                                      </p:tavLst>
                                    </p:anim>
                                    <p:anim calcmode="lin" valueType="num">
                                      <p:cBhvr>
                                        <p:cTn id="55" dur="350" fill="hold"/>
                                        <p:tgtEl>
                                          <p:spTgt spid="22"/>
                                        </p:tgtEl>
                                        <p:attrNameLst>
                                          <p:attrName>ppt_h</p:attrName>
                                        </p:attrNameLst>
                                      </p:cBhvr>
                                      <p:tavLst>
                                        <p:tav tm="0">
                                          <p:val>
                                            <p:fltVal val="0"/>
                                          </p:val>
                                        </p:tav>
                                        <p:tav tm="100000">
                                          <p:val>
                                            <p:strVal val="#ppt_h"/>
                                          </p:val>
                                        </p:tav>
                                      </p:tavLst>
                                    </p:anim>
                                    <p:animEffect transition="in" filter="fade">
                                      <p:cBhvr>
                                        <p:cTn id="56" dur="350"/>
                                        <p:tgtEl>
                                          <p:spTgt spid="22"/>
                                        </p:tgtEl>
                                      </p:cBhvr>
                                    </p:animEffect>
                                  </p:childTnLst>
                                </p:cTn>
                              </p:par>
                              <p:par>
                                <p:cTn id="57" presetID="64" presetClass="path" presetSubtype="0" fill="hold" grpId="2" nodeType="withEffect">
                                  <p:stCondLst>
                                    <p:cond delay="0"/>
                                  </p:stCondLst>
                                  <p:childTnLst>
                                    <p:animMotion origin="layout" path="M 5E-6 2.09762E-6 L -0.18855 -1.11369 " pathEditMode="relative" rAng="0" ptsTypes="AA">
                                      <p:cBhvr>
                                        <p:cTn id="58" dur="350" spd="-100000" fill="hold"/>
                                        <p:tgtEl>
                                          <p:spTgt spid="22"/>
                                        </p:tgtEl>
                                        <p:attrNameLst>
                                          <p:attrName>ppt_x</p:attrName>
                                          <p:attrName>ppt_y</p:attrName>
                                        </p:attrNameLst>
                                      </p:cBhvr>
                                      <p:rCtr x="-9427" y="-55700"/>
                                    </p:animMotion>
                                  </p:childTnLst>
                                </p:cTn>
                              </p:par>
                              <p:par>
                                <p:cTn id="59" presetID="1" presetClass="entr" presetSubtype="0" fill="hold" grpId="0" nodeType="withEffect">
                                  <p:stCondLst>
                                    <p:cond delay="0"/>
                                  </p:stCondLst>
                                  <p:childTnLst>
                                    <p:set>
                                      <p:cBhvr>
                                        <p:cTn id="60" dur="1" fill="hold">
                                          <p:stCondLst>
                                            <p:cond delay="349"/>
                                          </p:stCondLst>
                                        </p:cTn>
                                        <p:tgtEl>
                                          <p:spTgt spid="7"/>
                                        </p:tgtEl>
                                        <p:attrNameLst>
                                          <p:attrName>style.visibility</p:attrName>
                                        </p:attrNameLst>
                                      </p:cBhvr>
                                      <p:to>
                                        <p:strVal val="visible"/>
                                      </p:to>
                                    </p:set>
                                  </p:childTnLst>
                                </p:cTn>
                              </p:par>
                              <p:par>
                                <p:cTn id="61" presetID="53" presetClass="entr" presetSubtype="16" fill="hold" grpId="1" nodeType="with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p:cTn id="63" dur="350" fill="hold"/>
                                        <p:tgtEl>
                                          <p:spTgt spid="7"/>
                                        </p:tgtEl>
                                        <p:attrNameLst>
                                          <p:attrName>ppt_w</p:attrName>
                                        </p:attrNameLst>
                                      </p:cBhvr>
                                      <p:tavLst>
                                        <p:tav tm="0">
                                          <p:val>
                                            <p:fltVal val="0"/>
                                          </p:val>
                                        </p:tav>
                                        <p:tav tm="100000">
                                          <p:val>
                                            <p:strVal val="#ppt_w"/>
                                          </p:val>
                                        </p:tav>
                                      </p:tavLst>
                                    </p:anim>
                                    <p:anim calcmode="lin" valueType="num">
                                      <p:cBhvr>
                                        <p:cTn id="64" dur="350" fill="hold"/>
                                        <p:tgtEl>
                                          <p:spTgt spid="7"/>
                                        </p:tgtEl>
                                        <p:attrNameLst>
                                          <p:attrName>ppt_h</p:attrName>
                                        </p:attrNameLst>
                                      </p:cBhvr>
                                      <p:tavLst>
                                        <p:tav tm="0">
                                          <p:val>
                                            <p:fltVal val="0"/>
                                          </p:val>
                                        </p:tav>
                                        <p:tav tm="100000">
                                          <p:val>
                                            <p:strVal val="#ppt_h"/>
                                          </p:val>
                                        </p:tav>
                                      </p:tavLst>
                                    </p:anim>
                                    <p:animEffect transition="in" filter="fade">
                                      <p:cBhvr>
                                        <p:cTn id="65" dur="350"/>
                                        <p:tgtEl>
                                          <p:spTgt spid="7"/>
                                        </p:tgtEl>
                                      </p:cBhvr>
                                    </p:animEffect>
                                  </p:childTnLst>
                                </p:cTn>
                              </p:par>
                              <p:par>
                                <p:cTn id="66" presetID="64" presetClass="path" presetSubtype="0" fill="hold" grpId="2" nodeType="withEffect">
                                  <p:stCondLst>
                                    <p:cond delay="0"/>
                                  </p:stCondLst>
                                  <p:childTnLst>
                                    <p:animMotion origin="layout" path="M 0 -2.71605E-6 L 0.12309 0.575 " pathEditMode="relative" rAng="0" ptsTypes="AA">
                                      <p:cBhvr>
                                        <p:cTn id="67" dur="350" spd="-100000" fill="hold"/>
                                        <p:tgtEl>
                                          <p:spTgt spid="7"/>
                                        </p:tgtEl>
                                        <p:attrNameLst>
                                          <p:attrName>ppt_x</p:attrName>
                                          <p:attrName>ppt_y</p:attrName>
                                        </p:attrNameLst>
                                      </p:cBhvr>
                                      <p:rCtr x="6146" y="28735"/>
                                    </p:animMotion>
                                  </p:childTnLst>
                                </p:cTn>
                              </p:par>
                              <p:par>
                                <p:cTn id="68" presetID="1" presetClass="entr" presetSubtype="0" fill="hold" nodeType="withEffect">
                                  <p:stCondLst>
                                    <p:cond delay="0"/>
                                  </p:stCondLst>
                                  <p:childTnLst>
                                    <p:set>
                                      <p:cBhvr>
                                        <p:cTn id="69" dur="1" fill="hold">
                                          <p:stCondLst>
                                            <p:cond delay="349"/>
                                          </p:stCondLst>
                                        </p:cTn>
                                        <p:tgtEl>
                                          <p:spTgt spid="15"/>
                                        </p:tgtEl>
                                        <p:attrNameLst>
                                          <p:attrName>style.visibility</p:attrName>
                                        </p:attrNameLst>
                                      </p:cBhvr>
                                      <p:to>
                                        <p:strVal val="visible"/>
                                      </p:to>
                                    </p:set>
                                  </p:childTnLst>
                                </p:cTn>
                              </p:par>
                              <p:par>
                                <p:cTn id="70" presetID="53" presetClass="entr" presetSubtype="16" fill="hold" nodeType="with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350" fill="hold"/>
                                        <p:tgtEl>
                                          <p:spTgt spid="15"/>
                                        </p:tgtEl>
                                        <p:attrNameLst>
                                          <p:attrName>ppt_w</p:attrName>
                                        </p:attrNameLst>
                                      </p:cBhvr>
                                      <p:tavLst>
                                        <p:tav tm="0">
                                          <p:val>
                                            <p:fltVal val="0"/>
                                          </p:val>
                                        </p:tav>
                                        <p:tav tm="100000">
                                          <p:val>
                                            <p:strVal val="#ppt_w"/>
                                          </p:val>
                                        </p:tav>
                                      </p:tavLst>
                                    </p:anim>
                                    <p:anim calcmode="lin" valueType="num">
                                      <p:cBhvr>
                                        <p:cTn id="73" dur="350" fill="hold"/>
                                        <p:tgtEl>
                                          <p:spTgt spid="15"/>
                                        </p:tgtEl>
                                        <p:attrNameLst>
                                          <p:attrName>ppt_h</p:attrName>
                                        </p:attrNameLst>
                                      </p:cBhvr>
                                      <p:tavLst>
                                        <p:tav tm="0">
                                          <p:val>
                                            <p:fltVal val="0"/>
                                          </p:val>
                                        </p:tav>
                                        <p:tav tm="100000">
                                          <p:val>
                                            <p:strVal val="#ppt_h"/>
                                          </p:val>
                                        </p:tav>
                                      </p:tavLst>
                                    </p:anim>
                                    <p:animEffect transition="in" filter="fade">
                                      <p:cBhvr>
                                        <p:cTn id="74" dur="350"/>
                                        <p:tgtEl>
                                          <p:spTgt spid="15"/>
                                        </p:tgtEl>
                                      </p:cBhvr>
                                    </p:animEffect>
                                  </p:childTnLst>
                                </p:cTn>
                              </p:par>
                              <p:par>
                                <p:cTn id="75" presetID="64" presetClass="path" presetSubtype="0" fill="hold" nodeType="withEffect">
                                  <p:stCondLst>
                                    <p:cond delay="0"/>
                                  </p:stCondLst>
                                  <p:childTnLst>
                                    <p:animMotion origin="layout" path="M 2.5E-6 6.17284E-7 L -0.71736 -0.40556 " pathEditMode="relative" rAng="0" ptsTypes="AA">
                                      <p:cBhvr>
                                        <p:cTn id="76" dur="350" spd="-100000" fill="hold"/>
                                        <p:tgtEl>
                                          <p:spTgt spid="15"/>
                                        </p:tgtEl>
                                        <p:attrNameLst>
                                          <p:attrName>ppt_x</p:attrName>
                                          <p:attrName>ppt_y</p:attrName>
                                        </p:attrNameLst>
                                      </p:cBhvr>
                                      <p:rCtr x="-35868" y="-20278"/>
                                    </p:animMotion>
                                  </p:childTnLst>
                                </p:cTn>
                              </p:par>
                              <p:par>
                                <p:cTn id="77" presetID="1" presetClass="entr" presetSubtype="0" fill="hold" nodeType="withEffect">
                                  <p:stCondLst>
                                    <p:cond delay="0"/>
                                  </p:stCondLst>
                                  <p:childTnLst>
                                    <p:set>
                                      <p:cBhvr>
                                        <p:cTn id="78" dur="1" fill="hold">
                                          <p:stCondLst>
                                            <p:cond delay="349"/>
                                          </p:stCondLst>
                                        </p:cTn>
                                        <p:tgtEl>
                                          <p:spTgt spid="18"/>
                                        </p:tgtEl>
                                        <p:attrNameLst>
                                          <p:attrName>style.visibility</p:attrName>
                                        </p:attrNameLst>
                                      </p:cBhvr>
                                      <p:to>
                                        <p:strVal val="visible"/>
                                      </p:to>
                                    </p:set>
                                  </p:childTnLst>
                                </p:cTn>
                              </p:par>
                              <p:par>
                                <p:cTn id="79" presetID="53" presetClass="entr" presetSubtype="16"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p:cTn id="81" dur="350" fill="hold"/>
                                        <p:tgtEl>
                                          <p:spTgt spid="18"/>
                                        </p:tgtEl>
                                        <p:attrNameLst>
                                          <p:attrName>ppt_w</p:attrName>
                                        </p:attrNameLst>
                                      </p:cBhvr>
                                      <p:tavLst>
                                        <p:tav tm="0">
                                          <p:val>
                                            <p:fltVal val="0"/>
                                          </p:val>
                                        </p:tav>
                                        <p:tav tm="100000">
                                          <p:val>
                                            <p:strVal val="#ppt_w"/>
                                          </p:val>
                                        </p:tav>
                                      </p:tavLst>
                                    </p:anim>
                                    <p:anim calcmode="lin" valueType="num">
                                      <p:cBhvr>
                                        <p:cTn id="82" dur="350" fill="hold"/>
                                        <p:tgtEl>
                                          <p:spTgt spid="18"/>
                                        </p:tgtEl>
                                        <p:attrNameLst>
                                          <p:attrName>ppt_h</p:attrName>
                                        </p:attrNameLst>
                                      </p:cBhvr>
                                      <p:tavLst>
                                        <p:tav tm="0">
                                          <p:val>
                                            <p:fltVal val="0"/>
                                          </p:val>
                                        </p:tav>
                                        <p:tav tm="100000">
                                          <p:val>
                                            <p:strVal val="#ppt_h"/>
                                          </p:val>
                                        </p:tav>
                                      </p:tavLst>
                                    </p:anim>
                                    <p:animEffect transition="in" filter="fade">
                                      <p:cBhvr>
                                        <p:cTn id="83" dur="350"/>
                                        <p:tgtEl>
                                          <p:spTgt spid="18"/>
                                        </p:tgtEl>
                                      </p:cBhvr>
                                    </p:animEffect>
                                  </p:childTnLst>
                                </p:cTn>
                              </p:par>
                              <p:par>
                                <p:cTn id="84" presetID="64" presetClass="path" presetSubtype="0" fill="hold" nodeType="withEffect">
                                  <p:stCondLst>
                                    <p:cond delay="0"/>
                                  </p:stCondLst>
                                  <p:childTnLst>
                                    <p:animMotion origin="layout" path="M -8.33333E-7 3.20988E-6 L 1.0349 -0.87346 " pathEditMode="relative" rAng="0" ptsTypes="AA">
                                      <p:cBhvr>
                                        <p:cTn id="85" dur="350" spd="-100000" fill="hold"/>
                                        <p:tgtEl>
                                          <p:spTgt spid="18"/>
                                        </p:tgtEl>
                                        <p:attrNameLst>
                                          <p:attrName>ppt_x</p:attrName>
                                          <p:attrName>ppt_y</p:attrName>
                                        </p:attrNameLst>
                                      </p:cBhvr>
                                      <p:rCtr x="51736" y="-43673"/>
                                    </p:animMotion>
                                  </p:childTnLst>
                                </p:cTn>
                              </p:par>
                              <p:par>
                                <p:cTn id="86" presetID="1" presetClass="entr" presetSubtype="0" fill="hold" nodeType="withEffect">
                                  <p:stCondLst>
                                    <p:cond delay="0"/>
                                  </p:stCondLst>
                                  <p:childTnLst>
                                    <p:set>
                                      <p:cBhvr>
                                        <p:cTn id="87" dur="1" fill="hold">
                                          <p:stCondLst>
                                            <p:cond delay="349"/>
                                          </p:stCondLst>
                                        </p:cTn>
                                        <p:tgtEl>
                                          <p:spTgt spid="23"/>
                                        </p:tgtEl>
                                        <p:attrNameLst>
                                          <p:attrName>style.visibility</p:attrName>
                                        </p:attrNameLst>
                                      </p:cBhvr>
                                      <p:to>
                                        <p:strVal val="visible"/>
                                      </p:to>
                                    </p:set>
                                  </p:childTnLst>
                                </p:cTn>
                              </p:par>
                              <p:par>
                                <p:cTn id="88" presetID="53" presetClass="entr" presetSubtype="16" fill="hold" nodeType="withEffect">
                                  <p:stCondLst>
                                    <p:cond delay="0"/>
                                  </p:stCondLst>
                                  <p:childTnLst>
                                    <p:set>
                                      <p:cBhvr>
                                        <p:cTn id="89" dur="1" fill="hold">
                                          <p:stCondLst>
                                            <p:cond delay="0"/>
                                          </p:stCondLst>
                                        </p:cTn>
                                        <p:tgtEl>
                                          <p:spTgt spid="23"/>
                                        </p:tgtEl>
                                        <p:attrNameLst>
                                          <p:attrName>style.visibility</p:attrName>
                                        </p:attrNameLst>
                                      </p:cBhvr>
                                      <p:to>
                                        <p:strVal val="visible"/>
                                      </p:to>
                                    </p:set>
                                    <p:anim calcmode="lin" valueType="num">
                                      <p:cBhvr>
                                        <p:cTn id="90" dur="350" fill="hold"/>
                                        <p:tgtEl>
                                          <p:spTgt spid="23"/>
                                        </p:tgtEl>
                                        <p:attrNameLst>
                                          <p:attrName>ppt_w</p:attrName>
                                        </p:attrNameLst>
                                      </p:cBhvr>
                                      <p:tavLst>
                                        <p:tav tm="0">
                                          <p:val>
                                            <p:fltVal val="0"/>
                                          </p:val>
                                        </p:tav>
                                        <p:tav tm="100000">
                                          <p:val>
                                            <p:strVal val="#ppt_w"/>
                                          </p:val>
                                        </p:tav>
                                      </p:tavLst>
                                    </p:anim>
                                    <p:anim calcmode="lin" valueType="num">
                                      <p:cBhvr>
                                        <p:cTn id="91" dur="350" fill="hold"/>
                                        <p:tgtEl>
                                          <p:spTgt spid="23"/>
                                        </p:tgtEl>
                                        <p:attrNameLst>
                                          <p:attrName>ppt_h</p:attrName>
                                        </p:attrNameLst>
                                      </p:cBhvr>
                                      <p:tavLst>
                                        <p:tav tm="0">
                                          <p:val>
                                            <p:fltVal val="0"/>
                                          </p:val>
                                        </p:tav>
                                        <p:tav tm="100000">
                                          <p:val>
                                            <p:strVal val="#ppt_h"/>
                                          </p:val>
                                        </p:tav>
                                      </p:tavLst>
                                    </p:anim>
                                    <p:animEffect transition="in" filter="fade">
                                      <p:cBhvr>
                                        <p:cTn id="92" dur="350"/>
                                        <p:tgtEl>
                                          <p:spTgt spid="23"/>
                                        </p:tgtEl>
                                      </p:cBhvr>
                                    </p:animEffect>
                                  </p:childTnLst>
                                </p:cTn>
                              </p:par>
                              <p:par>
                                <p:cTn id="93" presetID="64" presetClass="path" presetSubtype="0" fill="hold" nodeType="withEffect">
                                  <p:stCondLst>
                                    <p:cond delay="0"/>
                                  </p:stCondLst>
                                  <p:childTnLst>
                                    <p:animMotion origin="layout" path="M 4.44444E-6 4.32099E-6 L -0.64115 -0.9497 " pathEditMode="relative" rAng="0" ptsTypes="AA">
                                      <p:cBhvr>
                                        <p:cTn id="94" dur="350" spd="-100000" fill="hold"/>
                                        <p:tgtEl>
                                          <p:spTgt spid="23"/>
                                        </p:tgtEl>
                                        <p:attrNameLst>
                                          <p:attrName>ppt_x</p:attrName>
                                          <p:attrName>ppt_y</p:attrName>
                                        </p:attrNameLst>
                                      </p:cBhvr>
                                      <p:rCtr x="-32066" y="-47500"/>
                                    </p:animMotion>
                                  </p:childTnLst>
                                </p:cTn>
                              </p:par>
                            </p:childTnLst>
                          </p:cTn>
                        </p:par>
                        <p:par>
                          <p:cTn id="95" fill="hold">
                            <p:stCondLst>
                              <p:cond delay="350"/>
                            </p:stCondLst>
                            <p:childTnLst>
                              <p:par>
                                <p:cTn id="96" presetID="10" presetClass="entr" presetSubtype="0" fill="hold" grpId="0" nodeType="after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fade">
                                      <p:cBhvr>
                                        <p:cTn id="98" dur="350"/>
                                        <p:tgtEl>
                                          <p:spTgt spid="2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wipe(down)">
                                      <p:cBhvr>
                                        <p:cTn id="103" dur="350"/>
                                        <p:tgtEl>
                                          <p:spTgt spid="3"/>
                                        </p:tgtEl>
                                      </p:cBhvr>
                                    </p:animEffect>
                                  </p:childTnLst>
                                </p:cTn>
                              </p:par>
                            </p:childTnLst>
                          </p:cTn>
                        </p:par>
                        <p:par>
                          <p:cTn id="104" fill="hold">
                            <p:stCondLst>
                              <p:cond delay="350"/>
                            </p:stCondLst>
                            <p:childTnLst>
                              <p:par>
                                <p:cTn id="105" presetID="2" presetClass="entr" presetSubtype="8" fill="hold" nodeType="after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additive="base">
                                        <p:cTn id="107" dur="350" fill="hold"/>
                                        <p:tgtEl>
                                          <p:spTgt spid="28"/>
                                        </p:tgtEl>
                                        <p:attrNameLst>
                                          <p:attrName>ppt_x</p:attrName>
                                        </p:attrNameLst>
                                      </p:cBhvr>
                                      <p:tavLst>
                                        <p:tav tm="0">
                                          <p:val>
                                            <p:strVal val="0-#ppt_w/2"/>
                                          </p:val>
                                        </p:tav>
                                        <p:tav tm="100000">
                                          <p:val>
                                            <p:strVal val="#ppt_x"/>
                                          </p:val>
                                        </p:tav>
                                      </p:tavLst>
                                    </p:anim>
                                    <p:anim calcmode="lin" valueType="num">
                                      <p:cBhvr additive="base">
                                        <p:cTn id="108" dur="350" fill="hold"/>
                                        <p:tgtEl>
                                          <p:spTgt spid="28"/>
                                        </p:tgtEl>
                                        <p:attrNameLst>
                                          <p:attrName>ppt_y</p:attrName>
                                        </p:attrNameLst>
                                      </p:cBhvr>
                                      <p:tavLst>
                                        <p:tav tm="0">
                                          <p:val>
                                            <p:strVal val="#ppt_y"/>
                                          </p:val>
                                        </p:tav>
                                        <p:tav tm="100000">
                                          <p:val>
                                            <p:strVal val="#ppt_y"/>
                                          </p:val>
                                        </p:tav>
                                      </p:tavLst>
                                    </p:anim>
                                  </p:childTnLst>
                                </p:cTn>
                              </p:par>
                            </p:childTnLst>
                          </p:cTn>
                        </p:par>
                        <p:par>
                          <p:cTn id="109" fill="hold">
                            <p:stCondLst>
                              <p:cond delay="700"/>
                            </p:stCondLst>
                            <p:childTnLst>
                              <p:par>
                                <p:cTn id="110" presetID="52" presetClass="entr" presetSubtype="0" fill="hold" grpId="0" nodeType="afterEffect">
                                  <p:stCondLst>
                                    <p:cond delay="0"/>
                                  </p:stCondLst>
                                  <p:iterate type="lt">
                                    <p:tmPct val="10000"/>
                                  </p:iterate>
                                  <p:childTnLst>
                                    <p:set>
                                      <p:cBhvr>
                                        <p:cTn id="111" dur="1" fill="hold">
                                          <p:stCondLst>
                                            <p:cond delay="0"/>
                                          </p:stCondLst>
                                        </p:cTn>
                                        <p:tgtEl>
                                          <p:spTgt spid="26"/>
                                        </p:tgtEl>
                                        <p:attrNameLst>
                                          <p:attrName>style.visibility</p:attrName>
                                        </p:attrNameLst>
                                      </p:cBhvr>
                                      <p:to>
                                        <p:strVal val="visible"/>
                                      </p:to>
                                    </p:set>
                                    <p:animScale>
                                      <p:cBhvr>
                                        <p:cTn id="112" dur="35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3" dur="350" decel="50000" fill="hold">
                                          <p:stCondLst>
                                            <p:cond delay="0"/>
                                          </p:stCondLst>
                                        </p:cTn>
                                        <p:tgtEl>
                                          <p:spTgt spid="26"/>
                                        </p:tgtEl>
                                        <p:attrNameLst>
                                          <p:attrName>ppt_x</p:attrName>
                                          <p:attrName>ppt_y</p:attrName>
                                        </p:attrNameLst>
                                      </p:cBhvr>
                                    </p:animMotion>
                                    <p:animEffect transition="in" filter="fade">
                                      <p:cBhvr>
                                        <p:cTn id="114" dur="3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7" grpId="1" animBg="1"/>
      <p:bldP spid="7" grpId="2" animBg="1"/>
      <p:bldP spid="8" grpId="0" animBg="1"/>
      <p:bldP spid="8" grpId="1" animBg="1"/>
      <p:bldP spid="8" grpId="2" animBg="1"/>
      <p:bldP spid="21" grpId="0" animBg="1"/>
      <p:bldP spid="21" grpId="1" animBg="1"/>
      <p:bldP spid="21" grpId="2" animBg="1"/>
      <p:bldP spid="22" grpId="0" animBg="1"/>
      <p:bldP spid="22" grpId="1" animBg="1"/>
      <p:bldP spid="22" grpId="2" animBg="1"/>
      <p:bldP spid="26"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706852" y="1347614"/>
            <a:ext cx="2352980" cy="2352980"/>
            <a:chOff x="304800" y="673100"/>
            <a:chExt cx="4000500" cy="4000500"/>
          </a:xfrm>
          <a:effectLst>
            <a:outerShdw blurRad="444500" dist="254000" dir="684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mn-ea"/>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mn-ea"/>
              </a:endParaRPr>
            </a:p>
          </p:txBody>
        </p:sp>
      </p:grpSp>
      <p:sp>
        <p:nvSpPr>
          <p:cNvPr id="21" name="矩形 20"/>
          <p:cNvSpPr/>
          <p:nvPr/>
        </p:nvSpPr>
        <p:spPr>
          <a:xfrm>
            <a:off x="1033496" y="2002394"/>
            <a:ext cx="1652198" cy="861774"/>
          </a:xfrm>
          <a:prstGeom prst="rect">
            <a:avLst/>
          </a:prstGeom>
        </p:spPr>
        <p:txBody>
          <a:bodyPr wrap="square">
            <a:spAutoFit/>
          </a:bodyPr>
          <a:lstStyle/>
          <a:p>
            <a:pPr marL="0" marR="0" lvl="0" indent="0" defTabSz="934085" eaLnBrk="1" fontAlgn="auto" latinLnBrk="0" hangingPunct="1">
              <a:lnSpc>
                <a:spcPct val="100000"/>
              </a:lnSpc>
              <a:spcBef>
                <a:spcPts val="0"/>
              </a:spcBef>
              <a:spcAft>
                <a:spcPts val="0"/>
              </a:spcAft>
              <a:buClrTx/>
              <a:buSzTx/>
              <a:buFontTx/>
              <a:buNone/>
              <a:defRPr/>
            </a:pPr>
            <a:r>
              <a:rPr kumimoji="0" lang="zh-CN" altLang="en-US" sz="5000" b="1" i="0" u="none" strike="noStrike" kern="0" cap="none" spc="0" normalizeH="0" baseline="0" noProof="0" dirty="0">
                <a:ln>
                  <a:noFill/>
                </a:ln>
                <a:solidFill>
                  <a:srgbClr val="080808"/>
                </a:solidFill>
                <a:effectLst/>
                <a:uLnTx/>
                <a:uFillTx/>
                <a:latin typeface="+mn-ea"/>
                <a:ea typeface="+mn-ea"/>
              </a:rPr>
              <a:t>目 录</a:t>
            </a:r>
          </a:p>
        </p:txBody>
      </p:sp>
      <p:sp>
        <p:nvSpPr>
          <p:cNvPr id="22" name="Rectangle 4"/>
          <p:cNvSpPr txBox="1">
            <a:spLocks noChangeArrowheads="1"/>
          </p:cNvSpPr>
          <p:nvPr/>
        </p:nvSpPr>
        <p:spPr bwMode="auto">
          <a:xfrm>
            <a:off x="1143145" y="2852870"/>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fontAlgn="auto">
              <a:spcBef>
                <a:spcPts val="0"/>
              </a:spcBef>
              <a:spcAft>
                <a:spcPts val="0"/>
              </a:spcAft>
              <a:defRPr/>
            </a:pPr>
            <a:r>
              <a:rPr kumimoji="0" lang="en-US" altLang="zh-CN" sz="1500" b="0" i="0" u="none" strike="noStrike" kern="0" cap="none" spc="0" normalizeH="0" baseline="0" noProof="0" dirty="0">
                <a:ln>
                  <a:noFill/>
                </a:ln>
                <a:solidFill>
                  <a:srgbClr val="080808"/>
                </a:solidFill>
                <a:effectLst/>
                <a:uLnTx/>
                <a:uFillTx/>
                <a:latin typeface="+mn-ea"/>
                <a:ea typeface="+mn-ea"/>
              </a:rPr>
              <a:t>CATALOG</a:t>
            </a:r>
            <a:endParaRPr kumimoji="0" lang="zh-CN" altLang="en-US" sz="1500" b="0" i="0" u="none" strike="noStrike" kern="0" cap="none" spc="0" normalizeH="0" baseline="0" noProof="0" dirty="0">
              <a:ln>
                <a:noFill/>
              </a:ln>
              <a:solidFill>
                <a:srgbClr val="080808"/>
              </a:solidFill>
              <a:effectLst/>
              <a:uLnTx/>
              <a:uFillTx/>
              <a:latin typeface="+mn-ea"/>
              <a:ea typeface="+mn-ea"/>
            </a:endParaRPr>
          </a:p>
        </p:txBody>
      </p:sp>
      <p:grpSp>
        <p:nvGrpSpPr>
          <p:cNvPr id="84" name="组合 83"/>
          <p:cNvGrpSpPr/>
          <p:nvPr/>
        </p:nvGrpSpPr>
        <p:grpSpPr>
          <a:xfrm>
            <a:off x="5731949" y="1480847"/>
            <a:ext cx="1602228" cy="1359398"/>
            <a:chOff x="5553262" y="2638733"/>
            <a:chExt cx="2397222" cy="2093640"/>
          </a:xfrm>
        </p:grpSpPr>
        <p:grpSp>
          <p:nvGrpSpPr>
            <p:cNvPr id="85" name="组合 84"/>
            <p:cNvGrpSpPr/>
            <p:nvPr/>
          </p:nvGrpSpPr>
          <p:grpSpPr>
            <a:xfrm>
              <a:off x="5553262" y="2638733"/>
              <a:ext cx="2397222" cy="2093640"/>
              <a:chOff x="5553262" y="2638733"/>
              <a:chExt cx="2397222" cy="2093640"/>
            </a:xfrm>
          </p:grpSpPr>
          <p:grpSp>
            <p:nvGrpSpPr>
              <p:cNvPr id="87" name="组合 86"/>
              <p:cNvGrpSpPr/>
              <p:nvPr/>
            </p:nvGrpSpPr>
            <p:grpSpPr>
              <a:xfrm>
                <a:off x="5553262" y="2638733"/>
                <a:ext cx="2397222" cy="2093640"/>
                <a:chOff x="1511944" y="2420246"/>
                <a:chExt cx="2627152" cy="2294453"/>
              </a:xfrm>
              <a:effectLst>
                <a:outerShdw blurRad="203200" dist="38100" dir="3780000" sx="103000" sy="103000" algn="t" rotWithShape="0">
                  <a:prstClr val="black">
                    <a:alpha val="25000"/>
                  </a:prstClr>
                </a:outerShdw>
              </a:effectLst>
            </p:grpSpPr>
            <p:sp>
              <p:nvSpPr>
                <p:cNvPr id="89"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latin typeface="+mn-ea"/>
                    <a:ea typeface="+mn-ea"/>
                  </a:endParaRPr>
                </a:p>
              </p:txBody>
            </p:sp>
            <p:sp>
              <p:nvSpPr>
                <p:cNvPr id="90"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latin typeface="+mn-ea"/>
                    <a:ea typeface="+mn-ea"/>
                  </a:endParaRPr>
                </a:p>
              </p:txBody>
            </p:sp>
          </p:grpSp>
          <p:sp>
            <p:nvSpPr>
              <p:cNvPr id="88" name="Freeform 7"/>
              <p:cNvSpPr/>
              <p:nvPr/>
            </p:nvSpPr>
            <p:spPr bwMode="auto">
              <a:xfrm>
                <a:off x="5864945" y="288268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2"/>
              </a:solidFill>
              <a:ln w="7938" cap="flat">
                <a:noFill/>
                <a:prstDash val="solid"/>
                <a:miter lim="800000"/>
              </a:ln>
              <a:effectLst/>
            </p:spPr>
            <p:txBody>
              <a:bodyPr vert="horz" wrap="square" lIns="91440" tIns="45720" rIns="91440" bIns="45720" numCol="1" anchor="t" anchorCtr="0" compatLnSpc="1"/>
              <a:lstStyle/>
              <a:p>
                <a:endParaRPr lang="zh-CN" altLang="en-US">
                  <a:latin typeface="+mn-ea"/>
                  <a:ea typeface="+mn-ea"/>
                </a:endParaRPr>
              </a:p>
            </p:txBody>
          </p:sp>
        </p:grpSp>
        <p:sp>
          <p:nvSpPr>
            <p:cNvPr id="86" name="TextBox 85"/>
            <p:cNvSpPr txBox="1"/>
            <p:nvPr/>
          </p:nvSpPr>
          <p:spPr>
            <a:xfrm>
              <a:off x="6259489" y="3110169"/>
              <a:ext cx="1273333" cy="995429"/>
            </a:xfrm>
            <a:prstGeom prst="rect">
              <a:avLst/>
            </a:prstGeom>
            <a:noFill/>
          </p:spPr>
          <p:txBody>
            <a:bodyPr wrap="square" rtlCol="0">
              <a:spAutoFit/>
            </a:bodyPr>
            <a:lstStyle/>
            <a:p>
              <a:r>
                <a:rPr lang="en-US" altLang="zh-CN" sz="3600" dirty="0">
                  <a:solidFill>
                    <a:schemeClr val="bg1"/>
                  </a:solidFill>
                  <a:latin typeface="+mn-ea"/>
                  <a:ea typeface="+mn-ea"/>
                </a:rPr>
                <a:t>03</a:t>
              </a:r>
              <a:endParaRPr lang="zh-CN" altLang="en-US" sz="3600" dirty="0">
                <a:solidFill>
                  <a:schemeClr val="bg1"/>
                </a:solidFill>
                <a:latin typeface="+mn-ea"/>
                <a:ea typeface="+mn-ea"/>
              </a:endParaRPr>
            </a:p>
          </p:txBody>
        </p:sp>
      </p:grpSp>
      <p:grpSp>
        <p:nvGrpSpPr>
          <p:cNvPr id="91" name="组合 90"/>
          <p:cNvGrpSpPr/>
          <p:nvPr/>
        </p:nvGrpSpPr>
        <p:grpSpPr>
          <a:xfrm>
            <a:off x="3278088" y="1492091"/>
            <a:ext cx="1602228" cy="1359398"/>
            <a:chOff x="1881842" y="2656049"/>
            <a:chExt cx="2397222" cy="2093640"/>
          </a:xfrm>
        </p:grpSpPr>
        <p:grpSp>
          <p:nvGrpSpPr>
            <p:cNvPr id="92" name="组合 91"/>
            <p:cNvGrpSpPr/>
            <p:nvPr/>
          </p:nvGrpSpPr>
          <p:grpSpPr>
            <a:xfrm>
              <a:off x="1881842" y="2656049"/>
              <a:ext cx="2397222" cy="2093640"/>
              <a:chOff x="1511944" y="2420246"/>
              <a:chExt cx="2627152" cy="2294453"/>
            </a:xfrm>
            <a:effectLst>
              <a:outerShdw blurRad="203200" dist="38100" dir="3780000" sx="103000" sy="103000" algn="t" rotWithShape="0">
                <a:prstClr val="black">
                  <a:alpha val="25000"/>
                </a:prstClr>
              </a:outerShdw>
            </a:effectLst>
          </p:grpSpPr>
          <p:sp>
            <p:nvSpPr>
              <p:cNvPr id="95"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latin typeface="+mn-ea"/>
                  <a:ea typeface="+mn-ea"/>
                </a:endParaRPr>
              </a:p>
            </p:txBody>
          </p:sp>
          <p:sp>
            <p:nvSpPr>
              <p:cNvPr id="96"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latin typeface="+mn-ea"/>
                  <a:ea typeface="+mn-ea"/>
                </a:endParaRPr>
              </a:p>
            </p:txBody>
          </p:sp>
        </p:grpSp>
        <p:sp>
          <p:nvSpPr>
            <p:cNvPr id="93" name="Freeform 7"/>
            <p:cNvSpPr/>
            <p:nvPr/>
          </p:nvSpPr>
          <p:spPr bwMode="auto">
            <a:xfrm>
              <a:off x="2193523" y="2932555"/>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2"/>
            </a:solidFill>
            <a:ln w="7938" cap="flat">
              <a:noFill/>
              <a:prstDash val="solid"/>
              <a:miter lim="800000"/>
            </a:ln>
            <a:effectLst/>
          </p:spPr>
          <p:txBody>
            <a:bodyPr vert="horz" wrap="square" lIns="91440" tIns="45720" rIns="91440" bIns="45720" numCol="1" anchor="t" anchorCtr="0" compatLnSpc="1"/>
            <a:lstStyle/>
            <a:p>
              <a:endParaRPr lang="zh-CN" altLang="en-US">
                <a:latin typeface="+mn-ea"/>
                <a:ea typeface="+mn-ea"/>
              </a:endParaRPr>
            </a:p>
          </p:txBody>
        </p:sp>
        <p:sp>
          <p:nvSpPr>
            <p:cNvPr id="94" name="TextBox 93"/>
            <p:cNvSpPr txBox="1"/>
            <p:nvPr/>
          </p:nvSpPr>
          <p:spPr>
            <a:xfrm>
              <a:off x="2575311" y="3250047"/>
              <a:ext cx="1157729" cy="995429"/>
            </a:xfrm>
            <a:prstGeom prst="rect">
              <a:avLst/>
            </a:prstGeom>
            <a:noFill/>
          </p:spPr>
          <p:txBody>
            <a:bodyPr wrap="square" rtlCol="0">
              <a:spAutoFit/>
            </a:bodyPr>
            <a:lstStyle/>
            <a:p>
              <a:r>
                <a:rPr lang="en-US" altLang="zh-CN" sz="3600" dirty="0">
                  <a:solidFill>
                    <a:schemeClr val="bg1"/>
                  </a:solidFill>
                  <a:latin typeface="+mn-ea"/>
                  <a:ea typeface="+mn-ea"/>
                </a:rPr>
                <a:t>01</a:t>
              </a:r>
              <a:endParaRPr lang="zh-CN" altLang="en-US" sz="3600" dirty="0">
                <a:solidFill>
                  <a:schemeClr val="bg1"/>
                </a:solidFill>
                <a:latin typeface="+mn-ea"/>
                <a:ea typeface="+mn-ea"/>
              </a:endParaRPr>
            </a:p>
          </p:txBody>
        </p:sp>
      </p:grpSp>
      <p:grpSp>
        <p:nvGrpSpPr>
          <p:cNvPr id="97" name="组合 96"/>
          <p:cNvGrpSpPr/>
          <p:nvPr/>
        </p:nvGrpSpPr>
        <p:grpSpPr>
          <a:xfrm>
            <a:off x="4507954" y="2171789"/>
            <a:ext cx="1602228" cy="1359398"/>
            <a:chOff x="3721944" y="3702869"/>
            <a:chExt cx="2397222" cy="2093640"/>
          </a:xfrm>
        </p:grpSpPr>
        <p:grpSp>
          <p:nvGrpSpPr>
            <p:cNvPr id="98" name="组合 97"/>
            <p:cNvGrpSpPr/>
            <p:nvPr/>
          </p:nvGrpSpPr>
          <p:grpSpPr>
            <a:xfrm>
              <a:off x="3721944" y="3702869"/>
              <a:ext cx="2397222" cy="2093640"/>
              <a:chOff x="3721944" y="3702869"/>
              <a:chExt cx="2397222" cy="2093640"/>
            </a:xfrm>
          </p:grpSpPr>
          <p:grpSp>
            <p:nvGrpSpPr>
              <p:cNvPr id="100" name="组合 99"/>
              <p:cNvGrpSpPr/>
              <p:nvPr/>
            </p:nvGrpSpPr>
            <p:grpSpPr>
              <a:xfrm>
                <a:off x="3721944" y="3702869"/>
                <a:ext cx="2397222" cy="2093640"/>
                <a:chOff x="1511944" y="2420246"/>
                <a:chExt cx="2627152" cy="2294453"/>
              </a:xfrm>
              <a:effectLst>
                <a:outerShdw blurRad="203200" dist="38100" dir="3780000" sx="103000" sy="103000" algn="t" rotWithShape="0">
                  <a:prstClr val="black">
                    <a:alpha val="25000"/>
                  </a:prstClr>
                </a:outerShdw>
              </a:effectLst>
            </p:grpSpPr>
            <p:sp>
              <p:nvSpPr>
                <p:cNvPr id="102"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latin typeface="+mn-ea"/>
                    <a:ea typeface="+mn-ea"/>
                  </a:endParaRPr>
                </a:p>
              </p:txBody>
            </p:sp>
            <p:sp>
              <p:nvSpPr>
                <p:cNvPr id="103"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latin typeface="+mn-ea"/>
                    <a:ea typeface="+mn-ea"/>
                  </a:endParaRPr>
                </a:p>
              </p:txBody>
            </p:sp>
          </p:grpSp>
          <p:sp>
            <p:nvSpPr>
              <p:cNvPr id="101" name="Freeform 7"/>
              <p:cNvSpPr/>
              <p:nvPr/>
            </p:nvSpPr>
            <p:spPr bwMode="auto">
              <a:xfrm>
                <a:off x="4033627" y="3946819"/>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2"/>
              </a:solidFill>
              <a:ln w="7938" cap="flat">
                <a:noFill/>
                <a:prstDash val="solid"/>
                <a:miter lim="800000"/>
              </a:ln>
              <a:effectLst/>
            </p:spPr>
            <p:txBody>
              <a:bodyPr vert="horz" wrap="square" lIns="91440" tIns="45720" rIns="91440" bIns="45720" numCol="1" anchor="t" anchorCtr="0" compatLnSpc="1"/>
              <a:lstStyle/>
              <a:p>
                <a:endParaRPr lang="zh-CN" altLang="en-US">
                  <a:latin typeface="+mn-ea"/>
                  <a:ea typeface="+mn-ea"/>
                </a:endParaRPr>
              </a:p>
            </p:txBody>
          </p:sp>
        </p:grpSp>
        <p:sp>
          <p:nvSpPr>
            <p:cNvPr id="99" name="TextBox 98"/>
            <p:cNvSpPr txBox="1"/>
            <p:nvPr/>
          </p:nvSpPr>
          <p:spPr>
            <a:xfrm>
              <a:off x="4382515" y="4183862"/>
              <a:ext cx="1220570" cy="995429"/>
            </a:xfrm>
            <a:prstGeom prst="rect">
              <a:avLst/>
            </a:prstGeom>
            <a:noFill/>
          </p:spPr>
          <p:txBody>
            <a:bodyPr wrap="square" rtlCol="0">
              <a:spAutoFit/>
            </a:bodyPr>
            <a:lstStyle/>
            <a:p>
              <a:r>
                <a:rPr lang="en-US" altLang="zh-CN" sz="3600" dirty="0">
                  <a:solidFill>
                    <a:schemeClr val="bg1"/>
                  </a:solidFill>
                  <a:latin typeface="+mn-ea"/>
                  <a:ea typeface="+mn-ea"/>
                </a:rPr>
                <a:t>02</a:t>
              </a:r>
              <a:endParaRPr lang="zh-CN" altLang="en-US" sz="3600" dirty="0">
                <a:solidFill>
                  <a:schemeClr val="bg1"/>
                </a:solidFill>
                <a:latin typeface="+mn-ea"/>
                <a:ea typeface="+mn-ea"/>
              </a:endParaRPr>
            </a:p>
          </p:txBody>
        </p:sp>
      </p:grpSp>
      <p:grpSp>
        <p:nvGrpSpPr>
          <p:cNvPr id="104" name="组合 103"/>
          <p:cNvGrpSpPr/>
          <p:nvPr/>
        </p:nvGrpSpPr>
        <p:grpSpPr>
          <a:xfrm>
            <a:off x="6958451" y="2164982"/>
            <a:ext cx="1602228" cy="1359398"/>
            <a:chOff x="7388330" y="3692384"/>
            <a:chExt cx="2397222" cy="2093640"/>
          </a:xfrm>
        </p:grpSpPr>
        <p:grpSp>
          <p:nvGrpSpPr>
            <p:cNvPr id="105" name="组合 104"/>
            <p:cNvGrpSpPr/>
            <p:nvPr/>
          </p:nvGrpSpPr>
          <p:grpSpPr>
            <a:xfrm>
              <a:off x="7388330" y="3692384"/>
              <a:ext cx="2397222" cy="2093640"/>
              <a:chOff x="7388330" y="3692384"/>
              <a:chExt cx="2397222" cy="2093640"/>
            </a:xfrm>
          </p:grpSpPr>
          <p:grpSp>
            <p:nvGrpSpPr>
              <p:cNvPr id="107" name="组合 106"/>
              <p:cNvGrpSpPr/>
              <p:nvPr/>
            </p:nvGrpSpPr>
            <p:grpSpPr>
              <a:xfrm>
                <a:off x="7388330" y="3692384"/>
                <a:ext cx="2397222" cy="2093640"/>
                <a:chOff x="1511944" y="2420246"/>
                <a:chExt cx="2627152" cy="2294453"/>
              </a:xfrm>
              <a:effectLst>
                <a:outerShdw blurRad="203200" dist="38100" dir="3780000" sx="103000" sy="103000" algn="t" rotWithShape="0">
                  <a:prstClr val="black">
                    <a:alpha val="25000"/>
                  </a:prstClr>
                </a:outerShdw>
              </a:effectLst>
            </p:grpSpPr>
            <p:sp>
              <p:nvSpPr>
                <p:cNvPr id="109"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latin typeface="+mn-ea"/>
                    <a:ea typeface="+mn-ea"/>
                  </a:endParaRPr>
                </a:p>
              </p:txBody>
            </p:sp>
            <p:sp>
              <p:nvSpPr>
                <p:cNvPr id="110"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latin typeface="+mn-ea"/>
                    <a:ea typeface="+mn-ea"/>
                  </a:endParaRPr>
                </a:p>
              </p:txBody>
            </p:sp>
          </p:grpSp>
          <p:sp>
            <p:nvSpPr>
              <p:cNvPr id="108" name="Freeform 7"/>
              <p:cNvSpPr/>
              <p:nvPr/>
            </p:nvSpPr>
            <p:spPr bwMode="auto">
              <a:xfrm>
                <a:off x="7700013" y="3936334"/>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2"/>
              </a:solidFill>
              <a:ln w="7938" cap="flat">
                <a:noFill/>
                <a:prstDash val="solid"/>
                <a:miter lim="800000"/>
              </a:ln>
              <a:effectLst/>
            </p:spPr>
            <p:txBody>
              <a:bodyPr vert="horz" wrap="square" lIns="91440" tIns="45720" rIns="91440" bIns="45720" numCol="1" anchor="t" anchorCtr="0" compatLnSpc="1"/>
              <a:lstStyle/>
              <a:p>
                <a:endParaRPr lang="zh-CN" altLang="en-US">
                  <a:latin typeface="+mn-ea"/>
                  <a:ea typeface="+mn-ea"/>
                </a:endParaRPr>
              </a:p>
            </p:txBody>
          </p:sp>
        </p:grpSp>
        <p:sp>
          <p:nvSpPr>
            <p:cNvPr id="106" name="TextBox 105"/>
            <p:cNvSpPr txBox="1"/>
            <p:nvPr/>
          </p:nvSpPr>
          <p:spPr>
            <a:xfrm>
              <a:off x="8048903" y="4173377"/>
              <a:ext cx="1185202" cy="995429"/>
            </a:xfrm>
            <a:prstGeom prst="rect">
              <a:avLst/>
            </a:prstGeom>
            <a:noFill/>
          </p:spPr>
          <p:txBody>
            <a:bodyPr wrap="square" rtlCol="0">
              <a:spAutoFit/>
            </a:bodyPr>
            <a:lstStyle/>
            <a:p>
              <a:r>
                <a:rPr lang="en-US" altLang="zh-CN" sz="3600" dirty="0">
                  <a:solidFill>
                    <a:schemeClr val="bg1"/>
                  </a:solidFill>
                  <a:latin typeface="+mn-ea"/>
                  <a:ea typeface="+mn-ea"/>
                </a:rPr>
                <a:t>04</a:t>
              </a:r>
              <a:endParaRPr lang="zh-CN" altLang="en-US" sz="3600" dirty="0">
                <a:solidFill>
                  <a:schemeClr val="bg1"/>
                </a:solidFill>
                <a:latin typeface="+mn-ea"/>
                <a:ea typeface="+mn-ea"/>
              </a:endParaRPr>
            </a:p>
          </p:txBody>
        </p:sp>
      </p:grpSp>
      <p:sp>
        <p:nvSpPr>
          <p:cNvPr id="112" name="TextBox 111"/>
          <p:cNvSpPr txBox="1"/>
          <p:nvPr/>
        </p:nvSpPr>
        <p:spPr>
          <a:xfrm>
            <a:off x="3639327" y="2967181"/>
            <a:ext cx="1027882" cy="553998"/>
          </a:xfrm>
          <a:prstGeom prst="rect">
            <a:avLst/>
          </a:prstGeom>
          <a:noFill/>
        </p:spPr>
        <p:txBody>
          <a:bodyPr wrap="square" rtlCol="0">
            <a:spAutoFit/>
          </a:bodyPr>
          <a:lstStyle/>
          <a:p>
            <a:pPr algn="ctr"/>
            <a:r>
              <a:rPr lang="zh-CN" altLang="en-US" sz="1500" dirty="0">
                <a:solidFill>
                  <a:schemeClr val="tx1">
                    <a:lumMod val="65000"/>
                    <a:lumOff val="35000"/>
                  </a:schemeClr>
                </a:solidFill>
                <a:latin typeface="+mn-ea"/>
                <a:ea typeface="+mn-ea"/>
              </a:rPr>
              <a:t>标题</a:t>
            </a:r>
            <a:r>
              <a:rPr lang="zh-CN" altLang="en-US" sz="1500" dirty="0" smtClean="0">
                <a:solidFill>
                  <a:schemeClr val="tx1">
                    <a:lumMod val="65000"/>
                    <a:lumOff val="35000"/>
                  </a:schemeClr>
                </a:solidFill>
                <a:latin typeface="+mn-ea"/>
                <a:ea typeface="+mn-ea"/>
              </a:rPr>
              <a:t>内容</a:t>
            </a:r>
            <a:endParaRPr lang="en-US" altLang="zh-CN" sz="1500" dirty="0" smtClean="0">
              <a:solidFill>
                <a:schemeClr val="tx1">
                  <a:lumMod val="65000"/>
                  <a:lumOff val="35000"/>
                </a:schemeClr>
              </a:solidFill>
              <a:latin typeface="+mn-ea"/>
              <a:ea typeface="+mn-ea"/>
            </a:endParaRPr>
          </a:p>
          <a:p>
            <a:pPr algn="ctr"/>
            <a:r>
              <a:rPr lang="zh-CN" altLang="en-US" sz="1500" dirty="0">
                <a:solidFill>
                  <a:schemeClr val="tx1">
                    <a:lumMod val="65000"/>
                    <a:lumOff val="35000"/>
                  </a:schemeClr>
                </a:solidFill>
                <a:latin typeface="+mn-ea"/>
                <a:ea typeface="+mn-ea"/>
              </a:rPr>
              <a:t>标题</a:t>
            </a:r>
            <a:r>
              <a:rPr lang="zh-CN" altLang="en-US" sz="1500" dirty="0" smtClean="0">
                <a:solidFill>
                  <a:schemeClr val="tx1">
                    <a:lumMod val="65000"/>
                    <a:lumOff val="35000"/>
                  </a:schemeClr>
                </a:solidFill>
                <a:latin typeface="+mn-ea"/>
                <a:ea typeface="+mn-ea"/>
              </a:rPr>
              <a:t>内容</a:t>
            </a:r>
            <a:endParaRPr lang="zh-CN" altLang="en-US" sz="1500" dirty="0">
              <a:solidFill>
                <a:schemeClr val="tx1">
                  <a:lumMod val="65000"/>
                  <a:lumOff val="35000"/>
                </a:schemeClr>
              </a:solidFill>
              <a:latin typeface="+mn-ea"/>
              <a:ea typeface="+mn-ea"/>
            </a:endParaRPr>
          </a:p>
        </p:txBody>
      </p:sp>
      <p:sp>
        <p:nvSpPr>
          <p:cNvPr id="115" name="TextBox 114"/>
          <p:cNvSpPr txBox="1"/>
          <p:nvPr/>
        </p:nvSpPr>
        <p:spPr>
          <a:xfrm>
            <a:off x="4858857" y="1541056"/>
            <a:ext cx="1027882" cy="553998"/>
          </a:xfrm>
          <a:prstGeom prst="rect">
            <a:avLst/>
          </a:prstGeom>
          <a:noFill/>
        </p:spPr>
        <p:txBody>
          <a:bodyPr wrap="square" rtlCol="0">
            <a:spAutoFit/>
          </a:bodyPr>
          <a:lstStyle/>
          <a:p>
            <a:pPr algn="ctr"/>
            <a:r>
              <a:rPr lang="zh-CN" altLang="en-US" sz="1500" dirty="0">
                <a:solidFill>
                  <a:schemeClr val="tx1">
                    <a:lumMod val="65000"/>
                    <a:lumOff val="35000"/>
                  </a:schemeClr>
                </a:solidFill>
                <a:latin typeface="+mn-ea"/>
                <a:ea typeface="+mn-ea"/>
              </a:rPr>
              <a:t>标题内容</a:t>
            </a:r>
          </a:p>
          <a:p>
            <a:pPr algn="ctr"/>
            <a:r>
              <a:rPr lang="zh-CN" altLang="en-US" sz="1500" dirty="0">
                <a:solidFill>
                  <a:schemeClr val="tx1">
                    <a:lumMod val="65000"/>
                    <a:lumOff val="35000"/>
                  </a:schemeClr>
                </a:solidFill>
                <a:latin typeface="+mn-ea"/>
                <a:ea typeface="+mn-ea"/>
              </a:rPr>
              <a:t>标题</a:t>
            </a:r>
            <a:r>
              <a:rPr lang="zh-CN" altLang="en-US" sz="1500" dirty="0" smtClean="0">
                <a:solidFill>
                  <a:schemeClr val="tx1">
                    <a:lumMod val="65000"/>
                    <a:lumOff val="35000"/>
                  </a:schemeClr>
                </a:solidFill>
                <a:latin typeface="+mn-ea"/>
                <a:ea typeface="+mn-ea"/>
              </a:rPr>
              <a:t>内容</a:t>
            </a:r>
            <a:endParaRPr lang="zh-CN" altLang="en-US" sz="1500" dirty="0">
              <a:solidFill>
                <a:schemeClr val="tx1">
                  <a:lumMod val="65000"/>
                  <a:lumOff val="35000"/>
                </a:schemeClr>
              </a:solidFill>
              <a:latin typeface="+mn-ea"/>
              <a:ea typeface="+mn-ea"/>
            </a:endParaRPr>
          </a:p>
        </p:txBody>
      </p:sp>
      <p:sp>
        <p:nvSpPr>
          <p:cNvPr id="118" name="TextBox 117"/>
          <p:cNvSpPr txBox="1"/>
          <p:nvPr/>
        </p:nvSpPr>
        <p:spPr>
          <a:xfrm>
            <a:off x="6093849" y="3000160"/>
            <a:ext cx="1027882" cy="784830"/>
          </a:xfrm>
          <a:prstGeom prst="rect">
            <a:avLst/>
          </a:prstGeom>
          <a:noFill/>
        </p:spPr>
        <p:txBody>
          <a:bodyPr wrap="square" rtlCol="0">
            <a:spAutoFit/>
          </a:bodyPr>
          <a:lstStyle/>
          <a:p>
            <a:pPr algn="ctr"/>
            <a:r>
              <a:rPr lang="zh-CN" altLang="en-US" sz="1500" dirty="0">
                <a:solidFill>
                  <a:schemeClr val="tx1">
                    <a:lumMod val="65000"/>
                    <a:lumOff val="35000"/>
                  </a:schemeClr>
                </a:solidFill>
                <a:latin typeface="+mn-ea"/>
                <a:ea typeface="+mn-ea"/>
              </a:rPr>
              <a:t>标题</a:t>
            </a:r>
            <a:r>
              <a:rPr lang="zh-CN" altLang="en-US" sz="1500" dirty="0" smtClean="0">
                <a:solidFill>
                  <a:schemeClr val="tx1">
                    <a:lumMod val="65000"/>
                    <a:lumOff val="35000"/>
                  </a:schemeClr>
                </a:solidFill>
                <a:latin typeface="+mn-ea"/>
                <a:ea typeface="+mn-ea"/>
              </a:rPr>
              <a:t>内容</a:t>
            </a:r>
            <a:r>
              <a:rPr lang="zh-CN" altLang="en-US" sz="1500" dirty="0">
                <a:solidFill>
                  <a:schemeClr val="tx1">
                    <a:lumMod val="65000"/>
                    <a:lumOff val="35000"/>
                  </a:schemeClr>
                </a:solidFill>
                <a:latin typeface="+mn-ea"/>
                <a:ea typeface="+mn-ea"/>
              </a:rPr>
              <a:t>标题内容</a:t>
            </a:r>
          </a:p>
          <a:p>
            <a:pPr algn="ctr"/>
            <a:endParaRPr lang="zh-CN" altLang="en-US" sz="1500" dirty="0">
              <a:solidFill>
                <a:schemeClr val="tx1">
                  <a:lumMod val="65000"/>
                  <a:lumOff val="35000"/>
                </a:schemeClr>
              </a:solidFill>
              <a:latin typeface="+mn-ea"/>
              <a:ea typeface="+mn-ea"/>
            </a:endParaRPr>
          </a:p>
        </p:txBody>
      </p:sp>
      <p:sp>
        <p:nvSpPr>
          <p:cNvPr id="121" name="TextBox 120"/>
          <p:cNvSpPr txBox="1"/>
          <p:nvPr/>
        </p:nvSpPr>
        <p:spPr>
          <a:xfrm>
            <a:off x="7259916" y="1541056"/>
            <a:ext cx="1027882" cy="784830"/>
          </a:xfrm>
          <a:prstGeom prst="rect">
            <a:avLst/>
          </a:prstGeom>
          <a:noFill/>
        </p:spPr>
        <p:txBody>
          <a:bodyPr wrap="square" rtlCol="0">
            <a:spAutoFit/>
          </a:bodyPr>
          <a:lstStyle/>
          <a:p>
            <a:pPr algn="ctr"/>
            <a:r>
              <a:rPr lang="zh-CN" altLang="en-US" sz="1500" dirty="0">
                <a:solidFill>
                  <a:schemeClr val="tx1">
                    <a:lumMod val="65000"/>
                    <a:lumOff val="35000"/>
                  </a:schemeClr>
                </a:solidFill>
                <a:latin typeface="+mn-ea"/>
                <a:ea typeface="+mn-ea"/>
              </a:rPr>
              <a:t>标题</a:t>
            </a:r>
            <a:r>
              <a:rPr lang="zh-CN" altLang="en-US" sz="1500" dirty="0" smtClean="0">
                <a:solidFill>
                  <a:schemeClr val="tx1">
                    <a:lumMod val="65000"/>
                    <a:lumOff val="35000"/>
                  </a:schemeClr>
                </a:solidFill>
                <a:latin typeface="+mn-ea"/>
                <a:ea typeface="+mn-ea"/>
              </a:rPr>
              <a:t>内容</a:t>
            </a:r>
            <a:r>
              <a:rPr lang="zh-CN" altLang="en-US" sz="1500" dirty="0">
                <a:solidFill>
                  <a:schemeClr val="tx1">
                    <a:lumMod val="65000"/>
                    <a:lumOff val="35000"/>
                  </a:schemeClr>
                </a:solidFill>
                <a:latin typeface="+mn-ea"/>
                <a:ea typeface="+mn-ea"/>
              </a:rPr>
              <a:t>标题内容</a:t>
            </a:r>
          </a:p>
          <a:p>
            <a:pPr algn="ctr"/>
            <a:endParaRPr lang="zh-CN" altLang="en-US" sz="1500" dirty="0">
              <a:solidFill>
                <a:schemeClr val="tx1">
                  <a:lumMod val="65000"/>
                  <a:lumOff val="35000"/>
                </a:schemeClr>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5000" fill="hold" nodeType="withEffect" p14:presetBounceEnd="55000">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14:bounceEnd="55000">
                                          <p:cBhvr additive="base">
                                            <p:cTn id="7" dur="400" fill="hold"/>
                                            <p:tgtEl>
                                              <p:spTgt spid="18"/>
                                            </p:tgtEl>
                                            <p:attrNameLst>
                                              <p:attrName>ppt_x</p:attrName>
                                            </p:attrNameLst>
                                          </p:cBhvr>
                                          <p:tavLst>
                                            <p:tav tm="0">
                                              <p:val>
                                                <p:strVal val="#ppt_x"/>
                                              </p:val>
                                            </p:tav>
                                            <p:tav tm="100000">
                                              <p:val>
                                                <p:strVal val="#ppt_x"/>
                                              </p:val>
                                            </p:tav>
                                          </p:tavLst>
                                        </p:anim>
                                        <p:anim calcmode="lin" valueType="num" p14:bounceEnd="55000">
                                          <p:cBhvr additive="base">
                                            <p:cTn id="8" dur="400" fill="hold"/>
                                            <p:tgtEl>
                                              <p:spTgt spid="18"/>
                                            </p:tgtEl>
                                            <p:attrNameLst>
                                              <p:attrName>ppt_y</p:attrName>
                                            </p:attrNameLst>
                                          </p:cBhvr>
                                          <p:tavLst>
                                            <p:tav tm="0">
                                              <p:val>
                                                <p:strVal val="0-#ppt_h/2"/>
                                              </p:val>
                                            </p:tav>
                                            <p:tav tm="100000">
                                              <p:val>
                                                <p:strVal val="#ppt_y"/>
                                              </p:val>
                                            </p:tav>
                                          </p:tavLst>
                                        </p:anim>
                                      </p:childTnLst>
                                    </p:cTn>
                                  </p:par>
                                  <p:par>
                                    <p:cTn id="9" presetID="56" presetClass="entr" presetSubtype="0" fill="hold" grpId="0" nodeType="withEffect">
                                      <p:stCondLst>
                                        <p:cond delay="0"/>
                                      </p:stCondLst>
                                      <p:iterate type="lt">
                                        <p:tmPct val="10000"/>
                                      </p:iterate>
                                      <p:childTnLst>
                                        <p:set>
                                          <p:cBhvr>
                                            <p:cTn id="10" dur="1" fill="hold">
                                              <p:stCondLst>
                                                <p:cond delay="0"/>
                                              </p:stCondLst>
                                            </p:cTn>
                                            <p:tgtEl>
                                              <p:spTgt spid="21"/>
                                            </p:tgtEl>
                                            <p:attrNameLst>
                                              <p:attrName>style.visibility</p:attrName>
                                            </p:attrNameLst>
                                          </p:cBhvr>
                                          <p:to>
                                            <p:strVal val="visible"/>
                                          </p:to>
                                        </p:set>
                                        <p:anim by="(-#ppt_w*2)" calcmode="lin" valueType="num">
                                          <p:cBhvr rctx="PPT">
                                            <p:cTn id="11" dur="200" autoRev="1" fill="hold">
                                              <p:stCondLst>
                                                <p:cond delay="0"/>
                                              </p:stCondLst>
                                            </p:cTn>
                                            <p:tgtEl>
                                              <p:spTgt spid="21"/>
                                            </p:tgtEl>
                                            <p:attrNameLst>
                                              <p:attrName>ppt_w</p:attrName>
                                            </p:attrNameLst>
                                          </p:cBhvr>
                                        </p:anim>
                                        <p:anim by="(#ppt_w*0.50)" calcmode="lin" valueType="num">
                                          <p:cBhvr>
                                            <p:cTn id="12" dur="200" decel="50000" autoRev="1" fill="hold">
                                              <p:stCondLst>
                                                <p:cond delay="0"/>
                                              </p:stCondLst>
                                            </p:cTn>
                                            <p:tgtEl>
                                              <p:spTgt spid="21"/>
                                            </p:tgtEl>
                                            <p:attrNameLst>
                                              <p:attrName>ppt_x</p:attrName>
                                            </p:attrNameLst>
                                          </p:cBhvr>
                                        </p:anim>
                                        <p:anim from="(-#ppt_h/2)" to="(#ppt_y)" calcmode="lin" valueType="num">
                                          <p:cBhvr>
                                            <p:cTn id="13" dur="400" fill="hold">
                                              <p:stCondLst>
                                                <p:cond delay="0"/>
                                              </p:stCondLst>
                                            </p:cTn>
                                            <p:tgtEl>
                                              <p:spTgt spid="21"/>
                                            </p:tgtEl>
                                            <p:attrNameLst>
                                              <p:attrName>ppt_y</p:attrName>
                                            </p:attrNameLst>
                                          </p:cBhvr>
                                        </p:anim>
                                        <p:animRot by="21600000">
                                          <p:cBhvr>
                                            <p:cTn id="14" dur="400" fill="hold">
                                              <p:stCondLst>
                                                <p:cond delay="0"/>
                                              </p:stCondLst>
                                            </p:cTn>
                                            <p:tgtEl>
                                              <p:spTgt spid="21"/>
                                            </p:tgtEl>
                                            <p:attrNameLst>
                                              <p:attrName>r</p:attrName>
                                            </p:attrNameLst>
                                          </p:cBhvr>
                                        </p:animRot>
                                      </p:childTnLst>
                                    </p:cTn>
                                  </p:par>
                                  <p:par>
                                    <p:cTn id="15" presetID="22" presetClass="entr" presetSubtype="8"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400"/>
                                            <p:tgtEl>
                                              <p:spTgt spid="22"/>
                                            </p:tgtEl>
                                          </p:cBhvr>
                                        </p:animEffect>
                                      </p:childTnLst>
                                    </p:cTn>
                                  </p:par>
                                </p:childTnLst>
                              </p:cTn>
                            </p:par>
                            <p:par>
                              <p:cTn id="18" fill="hold">
                                <p:stCondLst>
                                  <p:cond delay="440"/>
                                </p:stCondLst>
                                <p:childTnLst>
                                  <p:par>
                                    <p:cTn id="19" presetID="2" presetClass="entr" presetSubtype="3" accel="52000" fill="hold" nodeType="afterEffect" p14:presetBounceEnd="38000">
                                      <p:stCondLst>
                                        <p:cond delay="0"/>
                                      </p:stCondLst>
                                      <p:childTnLst>
                                        <p:set>
                                          <p:cBhvr>
                                            <p:cTn id="20" dur="1" fill="hold">
                                              <p:stCondLst>
                                                <p:cond delay="0"/>
                                              </p:stCondLst>
                                            </p:cTn>
                                            <p:tgtEl>
                                              <p:spTgt spid="91"/>
                                            </p:tgtEl>
                                            <p:attrNameLst>
                                              <p:attrName>style.visibility</p:attrName>
                                            </p:attrNameLst>
                                          </p:cBhvr>
                                          <p:to>
                                            <p:strVal val="visible"/>
                                          </p:to>
                                        </p:set>
                                        <p:anim calcmode="lin" valueType="num" p14:bounceEnd="38000">
                                          <p:cBhvr additive="base">
                                            <p:cTn id="21" dur="400" fill="hold"/>
                                            <p:tgtEl>
                                              <p:spTgt spid="91"/>
                                            </p:tgtEl>
                                            <p:attrNameLst>
                                              <p:attrName>ppt_x</p:attrName>
                                            </p:attrNameLst>
                                          </p:cBhvr>
                                          <p:tavLst>
                                            <p:tav tm="0">
                                              <p:val>
                                                <p:strVal val="1+#ppt_w/2"/>
                                              </p:val>
                                            </p:tav>
                                            <p:tav tm="100000">
                                              <p:val>
                                                <p:strVal val="#ppt_x"/>
                                              </p:val>
                                            </p:tav>
                                          </p:tavLst>
                                        </p:anim>
                                        <p:anim calcmode="lin" valueType="num" p14:bounceEnd="38000">
                                          <p:cBhvr additive="base">
                                            <p:cTn id="22" dur="400" fill="hold"/>
                                            <p:tgtEl>
                                              <p:spTgt spid="91"/>
                                            </p:tgtEl>
                                            <p:attrNameLst>
                                              <p:attrName>ppt_y</p:attrName>
                                            </p:attrNameLst>
                                          </p:cBhvr>
                                          <p:tavLst>
                                            <p:tav tm="0">
                                              <p:val>
                                                <p:strVal val="0-#ppt_h/2"/>
                                              </p:val>
                                            </p:tav>
                                            <p:tav tm="100000">
                                              <p:val>
                                                <p:strVal val="#ppt_y"/>
                                              </p:val>
                                            </p:tav>
                                          </p:tavLst>
                                        </p:anim>
                                      </p:childTnLst>
                                    </p:cTn>
                                  </p:par>
                                  <p:par>
                                    <p:cTn id="23" presetID="2" presetClass="entr" presetSubtype="12" accel="52000" fill="hold" nodeType="withEffect" p14:presetBounceEnd="38000">
                                      <p:stCondLst>
                                        <p:cond delay="0"/>
                                      </p:stCondLst>
                                      <p:childTnLst>
                                        <p:set>
                                          <p:cBhvr>
                                            <p:cTn id="24" dur="1" fill="hold">
                                              <p:stCondLst>
                                                <p:cond delay="0"/>
                                              </p:stCondLst>
                                            </p:cTn>
                                            <p:tgtEl>
                                              <p:spTgt spid="97"/>
                                            </p:tgtEl>
                                            <p:attrNameLst>
                                              <p:attrName>style.visibility</p:attrName>
                                            </p:attrNameLst>
                                          </p:cBhvr>
                                          <p:to>
                                            <p:strVal val="visible"/>
                                          </p:to>
                                        </p:set>
                                        <p:anim calcmode="lin" valueType="num" p14:bounceEnd="38000">
                                          <p:cBhvr additive="base">
                                            <p:cTn id="25" dur="400" fill="hold"/>
                                            <p:tgtEl>
                                              <p:spTgt spid="97"/>
                                            </p:tgtEl>
                                            <p:attrNameLst>
                                              <p:attrName>ppt_x</p:attrName>
                                            </p:attrNameLst>
                                          </p:cBhvr>
                                          <p:tavLst>
                                            <p:tav tm="0">
                                              <p:val>
                                                <p:strVal val="0-#ppt_w/2"/>
                                              </p:val>
                                            </p:tav>
                                            <p:tav tm="100000">
                                              <p:val>
                                                <p:strVal val="#ppt_x"/>
                                              </p:val>
                                            </p:tav>
                                          </p:tavLst>
                                        </p:anim>
                                        <p:anim calcmode="lin" valueType="num" p14:bounceEnd="38000">
                                          <p:cBhvr additive="base">
                                            <p:cTn id="26" dur="400" fill="hold"/>
                                            <p:tgtEl>
                                              <p:spTgt spid="97"/>
                                            </p:tgtEl>
                                            <p:attrNameLst>
                                              <p:attrName>ppt_y</p:attrName>
                                            </p:attrNameLst>
                                          </p:cBhvr>
                                          <p:tavLst>
                                            <p:tav tm="0">
                                              <p:val>
                                                <p:strVal val="1+#ppt_h/2"/>
                                              </p:val>
                                            </p:tav>
                                            <p:tav tm="100000">
                                              <p:val>
                                                <p:strVal val="#ppt_y"/>
                                              </p:val>
                                            </p:tav>
                                          </p:tavLst>
                                        </p:anim>
                                      </p:childTnLst>
                                    </p:cTn>
                                  </p:par>
                                  <p:par>
                                    <p:cTn id="27" presetID="2" presetClass="entr" presetSubtype="3" accel="52000" fill="hold" nodeType="withEffect" p14:presetBounceEnd="38000">
                                      <p:stCondLst>
                                        <p:cond delay="0"/>
                                      </p:stCondLst>
                                      <p:childTnLst>
                                        <p:set>
                                          <p:cBhvr>
                                            <p:cTn id="28" dur="1" fill="hold">
                                              <p:stCondLst>
                                                <p:cond delay="0"/>
                                              </p:stCondLst>
                                            </p:cTn>
                                            <p:tgtEl>
                                              <p:spTgt spid="84"/>
                                            </p:tgtEl>
                                            <p:attrNameLst>
                                              <p:attrName>style.visibility</p:attrName>
                                            </p:attrNameLst>
                                          </p:cBhvr>
                                          <p:to>
                                            <p:strVal val="visible"/>
                                          </p:to>
                                        </p:set>
                                        <p:anim calcmode="lin" valueType="num" p14:bounceEnd="38000">
                                          <p:cBhvr additive="base">
                                            <p:cTn id="29" dur="400" fill="hold"/>
                                            <p:tgtEl>
                                              <p:spTgt spid="84"/>
                                            </p:tgtEl>
                                            <p:attrNameLst>
                                              <p:attrName>ppt_x</p:attrName>
                                            </p:attrNameLst>
                                          </p:cBhvr>
                                          <p:tavLst>
                                            <p:tav tm="0">
                                              <p:val>
                                                <p:strVal val="1+#ppt_w/2"/>
                                              </p:val>
                                            </p:tav>
                                            <p:tav tm="100000">
                                              <p:val>
                                                <p:strVal val="#ppt_x"/>
                                              </p:val>
                                            </p:tav>
                                          </p:tavLst>
                                        </p:anim>
                                        <p:anim calcmode="lin" valueType="num" p14:bounceEnd="38000">
                                          <p:cBhvr additive="base">
                                            <p:cTn id="30" dur="400" fill="hold"/>
                                            <p:tgtEl>
                                              <p:spTgt spid="84"/>
                                            </p:tgtEl>
                                            <p:attrNameLst>
                                              <p:attrName>ppt_y</p:attrName>
                                            </p:attrNameLst>
                                          </p:cBhvr>
                                          <p:tavLst>
                                            <p:tav tm="0">
                                              <p:val>
                                                <p:strVal val="0-#ppt_h/2"/>
                                              </p:val>
                                            </p:tav>
                                            <p:tav tm="100000">
                                              <p:val>
                                                <p:strVal val="#ppt_y"/>
                                              </p:val>
                                            </p:tav>
                                          </p:tavLst>
                                        </p:anim>
                                      </p:childTnLst>
                                    </p:cTn>
                                  </p:par>
                                  <p:par>
                                    <p:cTn id="31" presetID="2" presetClass="entr" presetSubtype="12" accel="52000" fill="hold" nodeType="withEffect" p14:presetBounceEnd="38000">
                                      <p:stCondLst>
                                        <p:cond delay="0"/>
                                      </p:stCondLst>
                                      <p:childTnLst>
                                        <p:set>
                                          <p:cBhvr>
                                            <p:cTn id="32" dur="1" fill="hold">
                                              <p:stCondLst>
                                                <p:cond delay="0"/>
                                              </p:stCondLst>
                                            </p:cTn>
                                            <p:tgtEl>
                                              <p:spTgt spid="104"/>
                                            </p:tgtEl>
                                            <p:attrNameLst>
                                              <p:attrName>style.visibility</p:attrName>
                                            </p:attrNameLst>
                                          </p:cBhvr>
                                          <p:to>
                                            <p:strVal val="visible"/>
                                          </p:to>
                                        </p:set>
                                        <p:anim calcmode="lin" valueType="num" p14:bounceEnd="38000">
                                          <p:cBhvr additive="base">
                                            <p:cTn id="33" dur="400" fill="hold"/>
                                            <p:tgtEl>
                                              <p:spTgt spid="104"/>
                                            </p:tgtEl>
                                            <p:attrNameLst>
                                              <p:attrName>ppt_x</p:attrName>
                                            </p:attrNameLst>
                                          </p:cBhvr>
                                          <p:tavLst>
                                            <p:tav tm="0">
                                              <p:val>
                                                <p:strVal val="0-#ppt_w/2"/>
                                              </p:val>
                                            </p:tav>
                                            <p:tav tm="100000">
                                              <p:val>
                                                <p:strVal val="#ppt_x"/>
                                              </p:val>
                                            </p:tav>
                                          </p:tavLst>
                                        </p:anim>
                                        <p:anim calcmode="lin" valueType="num" p14:bounceEnd="38000">
                                          <p:cBhvr additive="base">
                                            <p:cTn id="34" dur="4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399"/>
                                              </p:stCondLst>
                                            </p:cTn>
                                            <p:tgtEl>
                                              <p:spTgt spid="1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399"/>
                                              </p:stCondLst>
                                            </p:cTn>
                                            <p:tgtEl>
                                              <p:spTgt spid="1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399"/>
                                              </p:stCondLst>
                                            </p:cTn>
                                            <p:tgtEl>
                                              <p:spTgt spid="1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399"/>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112" grpId="0"/>
          <p:bldP spid="115" grpId="0"/>
          <p:bldP spid="118" grpId="0"/>
          <p:bldP spid="12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5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400" fill="hold"/>
                                            <p:tgtEl>
                                              <p:spTgt spid="18"/>
                                            </p:tgtEl>
                                            <p:attrNameLst>
                                              <p:attrName>ppt_x</p:attrName>
                                            </p:attrNameLst>
                                          </p:cBhvr>
                                          <p:tavLst>
                                            <p:tav tm="0">
                                              <p:val>
                                                <p:strVal val="#ppt_x"/>
                                              </p:val>
                                            </p:tav>
                                            <p:tav tm="100000">
                                              <p:val>
                                                <p:strVal val="#ppt_x"/>
                                              </p:val>
                                            </p:tav>
                                          </p:tavLst>
                                        </p:anim>
                                        <p:anim calcmode="lin" valueType="num">
                                          <p:cBhvr additive="base">
                                            <p:cTn id="8" dur="400" fill="hold"/>
                                            <p:tgtEl>
                                              <p:spTgt spid="18"/>
                                            </p:tgtEl>
                                            <p:attrNameLst>
                                              <p:attrName>ppt_y</p:attrName>
                                            </p:attrNameLst>
                                          </p:cBhvr>
                                          <p:tavLst>
                                            <p:tav tm="0">
                                              <p:val>
                                                <p:strVal val="0-#ppt_h/2"/>
                                              </p:val>
                                            </p:tav>
                                            <p:tav tm="100000">
                                              <p:val>
                                                <p:strVal val="#ppt_y"/>
                                              </p:val>
                                            </p:tav>
                                          </p:tavLst>
                                        </p:anim>
                                      </p:childTnLst>
                                    </p:cTn>
                                  </p:par>
                                  <p:par>
                                    <p:cTn id="9" presetID="56" presetClass="entr" presetSubtype="0" fill="hold" grpId="0" nodeType="withEffect">
                                      <p:stCondLst>
                                        <p:cond delay="0"/>
                                      </p:stCondLst>
                                      <p:iterate type="lt">
                                        <p:tmPct val="10000"/>
                                      </p:iterate>
                                      <p:childTnLst>
                                        <p:set>
                                          <p:cBhvr>
                                            <p:cTn id="10" dur="1" fill="hold">
                                              <p:stCondLst>
                                                <p:cond delay="0"/>
                                              </p:stCondLst>
                                            </p:cTn>
                                            <p:tgtEl>
                                              <p:spTgt spid="21"/>
                                            </p:tgtEl>
                                            <p:attrNameLst>
                                              <p:attrName>style.visibility</p:attrName>
                                            </p:attrNameLst>
                                          </p:cBhvr>
                                          <p:to>
                                            <p:strVal val="visible"/>
                                          </p:to>
                                        </p:set>
                                        <p:anim by="(-#ppt_w*2)" calcmode="lin" valueType="num">
                                          <p:cBhvr rctx="PPT">
                                            <p:cTn id="11" dur="200" autoRev="1" fill="hold">
                                              <p:stCondLst>
                                                <p:cond delay="0"/>
                                              </p:stCondLst>
                                            </p:cTn>
                                            <p:tgtEl>
                                              <p:spTgt spid="21"/>
                                            </p:tgtEl>
                                            <p:attrNameLst>
                                              <p:attrName>ppt_w</p:attrName>
                                            </p:attrNameLst>
                                          </p:cBhvr>
                                        </p:anim>
                                        <p:anim by="(#ppt_w*0.50)" calcmode="lin" valueType="num">
                                          <p:cBhvr>
                                            <p:cTn id="12" dur="200" decel="50000" autoRev="1" fill="hold">
                                              <p:stCondLst>
                                                <p:cond delay="0"/>
                                              </p:stCondLst>
                                            </p:cTn>
                                            <p:tgtEl>
                                              <p:spTgt spid="21"/>
                                            </p:tgtEl>
                                            <p:attrNameLst>
                                              <p:attrName>ppt_x</p:attrName>
                                            </p:attrNameLst>
                                          </p:cBhvr>
                                        </p:anim>
                                        <p:anim from="(-#ppt_h/2)" to="(#ppt_y)" calcmode="lin" valueType="num">
                                          <p:cBhvr>
                                            <p:cTn id="13" dur="400" fill="hold">
                                              <p:stCondLst>
                                                <p:cond delay="0"/>
                                              </p:stCondLst>
                                            </p:cTn>
                                            <p:tgtEl>
                                              <p:spTgt spid="21"/>
                                            </p:tgtEl>
                                            <p:attrNameLst>
                                              <p:attrName>ppt_y</p:attrName>
                                            </p:attrNameLst>
                                          </p:cBhvr>
                                        </p:anim>
                                        <p:animRot by="21600000">
                                          <p:cBhvr>
                                            <p:cTn id="14" dur="400" fill="hold">
                                              <p:stCondLst>
                                                <p:cond delay="0"/>
                                              </p:stCondLst>
                                            </p:cTn>
                                            <p:tgtEl>
                                              <p:spTgt spid="21"/>
                                            </p:tgtEl>
                                            <p:attrNameLst>
                                              <p:attrName>r</p:attrName>
                                            </p:attrNameLst>
                                          </p:cBhvr>
                                        </p:animRot>
                                      </p:childTnLst>
                                    </p:cTn>
                                  </p:par>
                                  <p:par>
                                    <p:cTn id="15" presetID="22" presetClass="entr" presetSubtype="8"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400"/>
                                            <p:tgtEl>
                                              <p:spTgt spid="22"/>
                                            </p:tgtEl>
                                          </p:cBhvr>
                                        </p:animEffect>
                                      </p:childTnLst>
                                    </p:cTn>
                                  </p:par>
                                </p:childTnLst>
                              </p:cTn>
                            </p:par>
                            <p:par>
                              <p:cTn id="18" fill="hold">
                                <p:stCondLst>
                                  <p:cond delay="440"/>
                                </p:stCondLst>
                                <p:childTnLst>
                                  <p:par>
                                    <p:cTn id="19" presetID="2" presetClass="entr" presetSubtype="3" accel="52000" fill="hold" nodeType="afterEffect">
                                      <p:stCondLst>
                                        <p:cond delay="0"/>
                                      </p:stCondLst>
                                      <p:childTnLst>
                                        <p:set>
                                          <p:cBhvr>
                                            <p:cTn id="20" dur="1" fill="hold">
                                              <p:stCondLst>
                                                <p:cond delay="0"/>
                                              </p:stCondLst>
                                            </p:cTn>
                                            <p:tgtEl>
                                              <p:spTgt spid="91"/>
                                            </p:tgtEl>
                                            <p:attrNameLst>
                                              <p:attrName>style.visibility</p:attrName>
                                            </p:attrNameLst>
                                          </p:cBhvr>
                                          <p:to>
                                            <p:strVal val="visible"/>
                                          </p:to>
                                        </p:set>
                                        <p:anim calcmode="lin" valueType="num">
                                          <p:cBhvr additive="base">
                                            <p:cTn id="21" dur="400" fill="hold"/>
                                            <p:tgtEl>
                                              <p:spTgt spid="91"/>
                                            </p:tgtEl>
                                            <p:attrNameLst>
                                              <p:attrName>ppt_x</p:attrName>
                                            </p:attrNameLst>
                                          </p:cBhvr>
                                          <p:tavLst>
                                            <p:tav tm="0">
                                              <p:val>
                                                <p:strVal val="1+#ppt_w/2"/>
                                              </p:val>
                                            </p:tav>
                                            <p:tav tm="100000">
                                              <p:val>
                                                <p:strVal val="#ppt_x"/>
                                              </p:val>
                                            </p:tav>
                                          </p:tavLst>
                                        </p:anim>
                                        <p:anim calcmode="lin" valueType="num">
                                          <p:cBhvr additive="base">
                                            <p:cTn id="22" dur="400" fill="hold"/>
                                            <p:tgtEl>
                                              <p:spTgt spid="91"/>
                                            </p:tgtEl>
                                            <p:attrNameLst>
                                              <p:attrName>ppt_y</p:attrName>
                                            </p:attrNameLst>
                                          </p:cBhvr>
                                          <p:tavLst>
                                            <p:tav tm="0">
                                              <p:val>
                                                <p:strVal val="0-#ppt_h/2"/>
                                              </p:val>
                                            </p:tav>
                                            <p:tav tm="100000">
                                              <p:val>
                                                <p:strVal val="#ppt_y"/>
                                              </p:val>
                                            </p:tav>
                                          </p:tavLst>
                                        </p:anim>
                                      </p:childTnLst>
                                    </p:cTn>
                                  </p:par>
                                  <p:par>
                                    <p:cTn id="23" presetID="2" presetClass="entr" presetSubtype="12" accel="52000" fill="hold" nodeType="withEffect">
                                      <p:stCondLst>
                                        <p:cond delay="0"/>
                                      </p:stCondLst>
                                      <p:childTnLst>
                                        <p:set>
                                          <p:cBhvr>
                                            <p:cTn id="24" dur="1" fill="hold">
                                              <p:stCondLst>
                                                <p:cond delay="0"/>
                                              </p:stCondLst>
                                            </p:cTn>
                                            <p:tgtEl>
                                              <p:spTgt spid="97"/>
                                            </p:tgtEl>
                                            <p:attrNameLst>
                                              <p:attrName>style.visibility</p:attrName>
                                            </p:attrNameLst>
                                          </p:cBhvr>
                                          <p:to>
                                            <p:strVal val="visible"/>
                                          </p:to>
                                        </p:set>
                                        <p:anim calcmode="lin" valueType="num">
                                          <p:cBhvr additive="base">
                                            <p:cTn id="25" dur="400" fill="hold"/>
                                            <p:tgtEl>
                                              <p:spTgt spid="97"/>
                                            </p:tgtEl>
                                            <p:attrNameLst>
                                              <p:attrName>ppt_x</p:attrName>
                                            </p:attrNameLst>
                                          </p:cBhvr>
                                          <p:tavLst>
                                            <p:tav tm="0">
                                              <p:val>
                                                <p:strVal val="0-#ppt_w/2"/>
                                              </p:val>
                                            </p:tav>
                                            <p:tav tm="100000">
                                              <p:val>
                                                <p:strVal val="#ppt_x"/>
                                              </p:val>
                                            </p:tav>
                                          </p:tavLst>
                                        </p:anim>
                                        <p:anim calcmode="lin" valueType="num">
                                          <p:cBhvr additive="base">
                                            <p:cTn id="26" dur="400" fill="hold"/>
                                            <p:tgtEl>
                                              <p:spTgt spid="97"/>
                                            </p:tgtEl>
                                            <p:attrNameLst>
                                              <p:attrName>ppt_y</p:attrName>
                                            </p:attrNameLst>
                                          </p:cBhvr>
                                          <p:tavLst>
                                            <p:tav tm="0">
                                              <p:val>
                                                <p:strVal val="1+#ppt_h/2"/>
                                              </p:val>
                                            </p:tav>
                                            <p:tav tm="100000">
                                              <p:val>
                                                <p:strVal val="#ppt_y"/>
                                              </p:val>
                                            </p:tav>
                                          </p:tavLst>
                                        </p:anim>
                                      </p:childTnLst>
                                    </p:cTn>
                                  </p:par>
                                  <p:par>
                                    <p:cTn id="27" presetID="2" presetClass="entr" presetSubtype="3" accel="52000" fill="hold" nodeType="withEffect">
                                      <p:stCondLst>
                                        <p:cond delay="0"/>
                                      </p:stCondLst>
                                      <p:childTnLst>
                                        <p:set>
                                          <p:cBhvr>
                                            <p:cTn id="28" dur="1" fill="hold">
                                              <p:stCondLst>
                                                <p:cond delay="0"/>
                                              </p:stCondLst>
                                            </p:cTn>
                                            <p:tgtEl>
                                              <p:spTgt spid="84"/>
                                            </p:tgtEl>
                                            <p:attrNameLst>
                                              <p:attrName>style.visibility</p:attrName>
                                            </p:attrNameLst>
                                          </p:cBhvr>
                                          <p:to>
                                            <p:strVal val="visible"/>
                                          </p:to>
                                        </p:set>
                                        <p:anim calcmode="lin" valueType="num">
                                          <p:cBhvr additive="base">
                                            <p:cTn id="29" dur="400" fill="hold"/>
                                            <p:tgtEl>
                                              <p:spTgt spid="84"/>
                                            </p:tgtEl>
                                            <p:attrNameLst>
                                              <p:attrName>ppt_x</p:attrName>
                                            </p:attrNameLst>
                                          </p:cBhvr>
                                          <p:tavLst>
                                            <p:tav tm="0">
                                              <p:val>
                                                <p:strVal val="1+#ppt_w/2"/>
                                              </p:val>
                                            </p:tav>
                                            <p:tav tm="100000">
                                              <p:val>
                                                <p:strVal val="#ppt_x"/>
                                              </p:val>
                                            </p:tav>
                                          </p:tavLst>
                                        </p:anim>
                                        <p:anim calcmode="lin" valueType="num">
                                          <p:cBhvr additive="base">
                                            <p:cTn id="30" dur="400" fill="hold"/>
                                            <p:tgtEl>
                                              <p:spTgt spid="84"/>
                                            </p:tgtEl>
                                            <p:attrNameLst>
                                              <p:attrName>ppt_y</p:attrName>
                                            </p:attrNameLst>
                                          </p:cBhvr>
                                          <p:tavLst>
                                            <p:tav tm="0">
                                              <p:val>
                                                <p:strVal val="0-#ppt_h/2"/>
                                              </p:val>
                                            </p:tav>
                                            <p:tav tm="100000">
                                              <p:val>
                                                <p:strVal val="#ppt_y"/>
                                              </p:val>
                                            </p:tav>
                                          </p:tavLst>
                                        </p:anim>
                                      </p:childTnLst>
                                    </p:cTn>
                                  </p:par>
                                  <p:par>
                                    <p:cTn id="31" presetID="2" presetClass="entr" presetSubtype="12" accel="52000" fill="hold" nodeType="withEffect">
                                      <p:stCondLst>
                                        <p:cond delay="0"/>
                                      </p:stCondLst>
                                      <p:childTnLst>
                                        <p:set>
                                          <p:cBhvr>
                                            <p:cTn id="32" dur="1" fill="hold">
                                              <p:stCondLst>
                                                <p:cond delay="0"/>
                                              </p:stCondLst>
                                            </p:cTn>
                                            <p:tgtEl>
                                              <p:spTgt spid="104"/>
                                            </p:tgtEl>
                                            <p:attrNameLst>
                                              <p:attrName>style.visibility</p:attrName>
                                            </p:attrNameLst>
                                          </p:cBhvr>
                                          <p:to>
                                            <p:strVal val="visible"/>
                                          </p:to>
                                        </p:set>
                                        <p:anim calcmode="lin" valueType="num">
                                          <p:cBhvr additive="base">
                                            <p:cTn id="33" dur="400" fill="hold"/>
                                            <p:tgtEl>
                                              <p:spTgt spid="104"/>
                                            </p:tgtEl>
                                            <p:attrNameLst>
                                              <p:attrName>ppt_x</p:attrName>
                                            </p:attrNameLst>
                                          </p:cBhvr>
                                          <p:tavLst>
                                            <p:tav tm="0">
                                              <p:val>
                                                <p:strVal val="0-#ppt_w/2"/>
                                              </p:val>
                                            </p:tav>
                                            <p:tav tm="100000">
                                              <p:val>
                                                <p:strVal val="#ppt_x"/>
                                              </p:val>
                                            </p:tav>
                                          </p:tavLst>
                                        </p:anim>
                                        <p:anim calcmode="lin" valueType="num">
                                          <p:cBhvr additive="base">
                                            <p:cTn id="34" dur="4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399"/>
                                              </p:stCondLst>
                                            </p:cTn>
                                            <p:tgtEl>
                                              <p:spTgt spid="1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399"/>
                                              </p:stCondLst>
                                            </p:cTn>
                                            <p:tgtEl>
                                              <p:spTgt spid="1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399"/>
                                              </p:stCondLst>
                                            </p:cTn>
                                            <p:tgtEl>
                                              <p:spTgt spid="1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399"/>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112" grpId="0"/>
          <p:bldP spid="115" grpId="0"/>
          <p:bldP spid="118" grpId="0"/>
          <p:bldP spid="121"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851922" y="1707654"/>
            <a:ext cx="2954655" cy="1077218"/>
          </a:xfrm>
          <a:prstGeom prst="rect">
            <a:avLst/>
          </a:prstGeom>
          <a:noFill/>
        </p:spPr>
        <p:txBody>
          <a:bodyPr wrap="none" rtlCol="0">
            <a:spAutoFit/>
          </a:bodyPr>
          <a:lstStyle/>
          <a:p>
            <a:pPr marL="0" lvl="1"/>
            <a:r>
              <a:rPr lang="zh-CN" altLang="en-US" sz="1400" b="1" dirty="0">
                <a:solidFill>
                  <a:srgbClr val="080808"/>
                </a:solidFill>
                <a:latin typeface="+mj-ea"/>
                <a:ea typeface="+mj-ea"/>
              </a:rPr>
              <a:t> </a:t>
            </a:r>
            <a:r>
              <a:rPr lang="zh-CN" altLang="en-US" sz="2800" b="1" dirty="0">
                <a:solidFill>
                  <a:srgbClr val="080808"/>
                </a:solidFill>
                <a:latin typeface="+mj-ea"/>
                <a:ea typeface="+mj-ea"/>
              </a:rPr>
              <a:t>第一部分</a:t>
            </a:r>
            <a:endParaRPr lang="en-US" altLang="zh-CN" sz="2800" b="1" dirty="0">
              <a:solidFill>
                <a:srgbClr val="080808"/>
              </a:solidFill>
              <a:latin typeface="+mj-ea"/>
              <a:ea typeface="+mj-ea"/>
            </a:endParaRPr>
          </a:p>
          <a:p>
            <a:pPr marL="0" lvl="1" algn="ctr"/>
            <a:r>
              <a:rPr lang="zh-CN" altLang="en-US" sz="3600" b="1" dirty="0">
                <a:solidFill>
                  <a:schemeClr val="accent2"/>
                </a:solidFill>
                <a:latin typeface="+mj-ea"/>
                <a:ea typeface="+mj-ea"/>
              </a:rPr>
              <a:t>标题文字内容</a:t>
            </a:r>
            <a:endParaRPr lang="en-US" altLang="zh-CN" sz="3600" b="1" dirty="0">
              <a:solidFill>
                <a:schemeClr val="accent2"/>
              </a:solidFill>
              <a:latin typeface="+mj-ea"/>
              <a:ea typeface="+mj-ea"/>
            </a:endParaRPr>
          </a:p>
        </p:txBody>
      </p:sp>
      <p:cxnSp>
        <p:nvCxnSpPr>
          <p:cNvPr id="13" name="直接连接符 12"/>
          <p:cNvCxnSpPr/>
          <p:nvPr/>
        </p:nvCxnSpPr>
        <p:spPr>
          <a:xfrm flipV="1">
            <a:off x="3635896" y="1635646"/>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17896" y="3229730"/>
            <a:ext cx="902846" cy="246221"/>
          </a:xfrm>
          <a:prstGeom prst="rect">
            <a:avLst/>
          </a:prstGeom>
          <a:noFill/>
        </p:spPr>
        <p:txBody>
          <a:bodyPr wrap="square" lIns="0" tIns="0" rIns="0" bIns="0" rtlCol="0">
            <a:spAutoFit/>
          </a:bodyPr>
          <a:lstStyle/>
          <a:p>
            <a:r>
              <a:rPr lang="en-US" altLang="zh-CN" sz="1600" dirty="0">
                <a:solidFill>
                  <a:srgbClr val="080808"/>
                </a:solidFill>
                <a:latin typeface="+mj-ea"/>
                <a:ea typeface="+mj-ea"/>
              </a:rPr>
              <a:t>PART 01</a:t>
            </a:r>
            <a:endParaRPr lang="zh-CN" altLang="en-US" sz="1600" dirty="0">
              <a:solidFill>
                <a:srgbClr val="080808"/>
              </a:solidFill>
              <a:latin typeface="+mj-ea"/>
              <a:ea typeface="+mj-ea"/>
            </a:endParaRPr>
          </a:p>
        </p:txBody>
      </p:sp>
      <p:grpSp>
        <p:nvGrpSpPr>
          <p:cNvPr id="16" name="组合 15"/>
          <p:cNvGrpSpPr/>
          <p:nvPr/>
        </p:nvGrpSpPr>
        <p:grpSpPr>
          <a:xfrm>
            <a:off x="2123728" y="1707656"/>
            <a:ext cx="1197175" cy="1197175"/>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25" name="TextBox 24"/>
          <p:cNvSpPr txBox="1"/>
          <p:nvPr/>
        </p:nvSpPr>
        <p:spPr>
          <a:xfrm>
            <a:off x="3948592" y="2787774"/>
            <a:ext cx="1027882"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a:t>
            </a:r>
            <a:r>
              <a:rPr lang="zh-CN" altLang="en-US" sz="1200" dirty="0">
                <a:solidFill>
                  <a:srgbClr val="080808"/>
                </a:solidFill>
                <a:latin typeface="+mj-ea"/>
                <a:ea typeface="+mj-ea"/>
              </a:rPr>
              <a:t>添加内容</a:t>
            </a:r>
          </a:p>
        </p:txBody>
      </p:sp>
      <p:sp>
        <p:nvSpPr>
          <p:cNvPr id="26" name="TextBox 25"/>
          <p:cNvSpPr txBox="1"/>
          <p:nvPr/>
        </p:nvSpPr>
        <p:spPr>
          <a:xfrm>
            <a:off x="5001263" y="2787774"/>
            <a:ext cx="985236"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a:t>
            </a:r>
            <a:r>
              <a:rPr lang="zh-CN" altLang="en-US" sz="1200" dirty="0">
                <a:solidFill>
                  <a:srgbClr val="080808"/>
                </a:solidFill>
                <a:latin typeface="+mj-ea"/>
                <a:ea typeface="+mj-ea"/>
              </a:rPr>
              <a:t>添加内容</a:t>
            </a:r>
          </a:p>
        </p:txBody>
      </p:sp>
      <p:sp>
        <p:nvSpPr>
          <p:cNvPr id="27" name="TextBox 26"/>
          <p:cNvSpPr txBox="1"/>
          <p:nvPr/>
        </p:nvSpPr>
        <p:spPr>
          <a:xfrm>
            <a:off x="6011289" y="2787774"/>
            <a:ext cx="1027882"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a:t>
            </a:r>
            <a:r>
              <a:rPr lang="zh-CN" altLang="en-US" sz="1200" dirty="0">
                <a:solidFill>
                  <a:srgbClr val="080808"/>
                </a:solidFill>
                <a:latin typeface="+mj-ea"/>
                <a:ea typeface="+mj-ea"/>
              </a:rPr>
              <a:t>添加内容</a:t>
            </a:r>
          </a:p>
        </p:txBody>
      </p:sp>
      <p:sp>
        <p:nvSpPr>
          <p:cNvPr id="28" name="TextBox 27"/>
          <p:cNvSpPr txBox="1"/>
          <p:nvPr/>
        </p:nvSpPr>
        <p:spPr>
          <a:xfrm>
            <a:off x="3948592" y="3134845"/>
            <a:ext cx="985236"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a:t>
            </a:r>
            <a:r>
              <a:rPr lang="zh-CN" altLang="en-US" sz="1200" dirty="0">
                <a:solidFill>
                  <a:srgbClr val="080808"/>
                </a:solidFill>
                <a:latin typeface="+mj-ea"/>
                <a:ea typeface="+mj-ea"/>
              </a:rPr>
              <a:t>添加内容</a:t>
            </a:r>
          </a:p>
        </p:txBody>
      </p:sp>
      <p:sp>
        <p:nvSpPr>
          <p:cNvPr id="29" name="TextBox 28"/>
          <p:cNvSpPr txBox="1"/>
          <p:nvPr/>
        </p:nvSpPr>
        <p:spPr>
          <a:xfrm>
            <a:off x="5001264" y="3134845"/>
            <a:ext cx="985236"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a:t>
            </a:r>
            <a:r>
              <a:rPr lang="zh-CN" altLang="en-US" sz="1200" dirty="0">
                <a:solidFill>
                  <a:srgbClr val="080808"/>
                </a:solidFill>
                <a:latin typeface="+mj-ea"/>
                <a:ea typeface="+mj-ea"/>
              </a:rPr>
              <a:t>添加内容</a:t>
            </a:r>
          </a:p>
        </p:txBody>
      </p:sp>
      <p:sp>
        <p:nvSpPr>
          <p:cNvPr id="30" name="TextBox 29"/>
          <p:cNvSpPr txBox="1"/>
          <p:nvPr/>
        </p:nvSpPr>
        <p:spPr>
          <a:xfrm>
            <a:off x="6010903" y="3134845"/>
            <a:ext cx="985236"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a:t>
            </a:r>
            <a:r>
              <a:rPr lang="zh-CN" altLang="en-US" sz="1200" dirty="0">
                <a:solidFill>
                  <a:srgbClr val="080808"/>
                </a:solidFill>
                <a:latin typeface="+mj-ea"/>
                <a:ea typeface="+mj-ea"/>
              </a:rPr>
              <a:t>添加内容</a:t>
            </a:r>
          </a:p>
        </p:txBody>
      </p:sp>
      <p:sp>
        <p:nvSpPr>
          <p:cNvPr id="75" name="TextBox 13"/>
          <p:cNvSpPr txBox="1"/>
          <p:nvPr/>
        </p:nvSpPr>
        <p:spPr>
          <a:xfrm>
            <a:off x="2344338" y="1921522"/>
            <a:ext cx="902846" cy="769441"/>
          </a:xfrm>
          <a:prstGeom prst="rect">
            <a:avLst/>
          </a:prstGeom>
          <a:noFill/>
        </p:spPr>
        <p:txBody>
          <a:bodyPr wrap="square" lIns="0" tIns="0" rIns="0" bIns="0" rtlCol="0">
            <a:spAutoFit/>
          </a:bodyPr>
          <a:lstStyle/>
          <a:p>
            <a:r>
              <a:rPr lang="en-US" altLang="zh-CN" sz="5000" b="1" dirty="0">
                <a:solidFill>
                  <a:schemeClr val="accent2"/>
                </a:solidFill>
                <a:latin typeface="+mj-ea"/>
                <a:ea typeface="+mj-ea"/>
              </a:rPr>
              <a:t>01</a:t>
            </a:r>
            <a:endParaRPr lang="zh-CN" altLang="en-US" sz="5000" b="1" dirty="0">
              <a:solidFill>
                <a:schemeClr val="accent2"/>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400"/>
                                        <p:tgtEl>
                                          <p:spTgt spid="13"/>
                                        </p:tgtEl>
                                      </p:cBhvr>
                                    </p:animEffect>
                                  </p:childTnLst>
                                </p:cTn>
                              </p:par>
                            </p:childTnLst>
                          </p:cTn>
                        </p:par>
                        <p:par>
                          <p:cTn id="8" fill="hold">
                            <p:stCondLst>
                              <p:cond delay="4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400"/>
                                        <p:tgtEl>
                                          <p:spTgt spid="16"/>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400"/>
                                        <p:tgtEl>
                                          <p:spTgt spid="75"/>
                                        </p:tgtEl>
                                      </p:cBhvr>
                                    </p:animEffect>
                                  </p:childTnLst>
                                </p:cTn>
                              </p:par>
                            </p:childTnLst>
                          </p:cTn>
                        </p:par>
                        <p:par>
                          <p:cTn id="16" fill="hold">
                            <p:stCondLst>
                              <p:cond delay="1200"/>
                            </p:stCondLst>
                            <p:childTnLst>
                              <p:par>
                                <p:cTn id="17" presetID="1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400"/>
                                        <p:tgtEl>
                                          <p:spTgt spid="12"/>
                                        </p:tgtEl>
                                        <p:attrNameLst>
                                          <p:attrName>ppt_x</p:attrName>
                                        </p:attrNameLst>
                                      </p:cBhvr>
                                      <p:tavLst>
                                        <p:tav tm="0">
                                          <p:val>
                                            <p:strVal val="#ppt_x-#ppt_w*1.125000"/>
                                          </p:val>
                                        </p:tav>
                                        <p:tav tm="100000">
                                          <p:val>
                                            <p:strVal val="#ppt_x"/>
                                          </p:val>
                                        </p:tav>
                                      </p:tavLst>
                                    </p:anim>
                                    <p:animEffect transition="in" filter="wipe(right)">
                                      <p:cBhvr>
                                        <p:cTn id="20" dur="400"/>
                                        <p:tgtEl>
                                          <p:spTgt spid="12"/>
                                        </p:tgtEl>
                                      </p:cBhvr>
                                    </p:animEffect>
                                  </p:childTnLst>
                                </p:cTn>
                              </p:par>
                            </p:childTnLst>
                          </p:cTn>
                        </p:par>
                        <p:par>
                          <p:cTn id="21" fill="hold">
                            <p:stCondLst>
                              <p:cond delay="1600"/>
                            </p:stCondLst>
                            <p:childTnLst>
                              <p:par>
                                <p:cTn id="22" presetID="47"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400"/>
                                        <p:tgtEl>
                                          <p:spTgt spid="14"/>
                                        </p:tgtEl>
                                      </p:cBhvr>
                                    </p:animEffect>
                                    <p:anim calcmode="lin" valueType="num">
                                      <p:cBhvr>
                                        <p:cTn id="25" dur="400" fill="hold"/>
                                        <p:tgtEl>
                                          <p:spTgt spid="14"/>
                                        </p:tgtEl>
                                        <p:attrNameLst>
                                          <p:attrName>ppt_x</p:attrName>
                                        </p:attrNameLst>
                                      </p:cBhvr>
                                      <p:tavLst>
                                        <p:tav tm="0">
                                          <p:val>
                                            <p:strVal val="#ppt_x"/>
                                          </p:val>
                                        </p:tav>
                                        <p:tav tm="100000">
                                          <p:val>
                                            <p:strVal val="#ppt_x"/>
                                          </p:val>
                                        </p:tav>
                                      </p:tavLst>
                                    </p:anim>
                                    <p:anim calcmode="lin" valueType="num">
                                      <p:cBhvr>
                                        <p:cTn id="26" dur="400" fill="hold"/>
                                        <p:tgtEl>
                                          <p:spTgt spid="14"/>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2" presetClass="entr" presetSubtype="4"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400" fill="hold"/>
                                        <p:tgtEl>
                                          <p:spTgt spid="25"/>
                                        </p:tgtEl>
                                        <p:attrNameLst>
                                          <p:attrName>ppt_x</p:attrName>
                                        </p:attrNameLst>
                                      </p:cBhvr>
                                      <p:tavLst>
                                        <p:tav tm="0">
                                          <p:val>
                                            <p:strVal val="#ppt_x"/>
                                          </p:val>
                                        </p:tav>
                                        <p:tav tm="100000">
                                          <p:val>
                                            <p:strVal val="#ppt_x"/>
                                          </p:val>
                                        </p:tav>
                                      </p:tavLst>
                                    </p:anim>
                                    <p:anim calcmode="lin" valueType="num">
                                      <p:cBhvr additive="base">
                                        <p:cTn id="31" dur="400" fill="hold"/>
                                        <p:tgtEl>
                                          <p:spTgt spid="25"/>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400" fill="hold"/>
                                        <p:tgtEl>
                                          <p:spTgt spid="26"/>
                                        </p:tgtEl>
                                        <p:attrNameLst>
                                          <p:attrName>ppt_x</p:attrName>
                                        </p:attrNameLst>
                                      </p:cBhvr>
                                      <p:tavLst>
                                        <p:tav tm="0">
                                          <p:val>
                                            <p:strVal val="#ppt_x"/>
                                          </p:val>
                                        </p:tav>
                                        <p:tav tm="100000">
                                          <p:val>
                                            <p:strVal val="#ppt_x"/>
                                          </p:val>
                                        </p:tav>
                                      </p:tavLst>
                                    </p:anim>
                                    <p:anim calcmode="lin" valueType="num">
                                      <p:cBhvr additive="base">
                                        <p:cTn id="35" dur="400" fill="hold"/>
                                        <p:tgtEl>
                                          <p:spTgt spid="26"/>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400" fill="hold"/>
                                        <p:tgtEl>
                                          <p:spTgt spid="27"/>
                                        </p:tgtEl>
                                        <p:attrNameLst>
                                          <p:attrName>ppt_x</p:attrName>
                                        </p:attrNameLst>
                                      </p:cBhvr>
                                      <p:tavLst>
                                        <p:tav tm="0">
                                          <p:val>
                                            <p:strVal val="#ppt_x"/>
                                          </p:val>
                                        </p:tav>
                                        <p:tav tm="100000">
                                          <p:val>
                                            <p:strVal val="#ppt_x"/>
                                          </p:val>
                                        </p:tav>
                                      </p:tavLst>
                                    </p:anim>
                                    <p:anim calcmode="lin" valueType="num">
                                      <p:cBhvr additive="base">
                                        <p:cTn id="39" dur="400" fill="hold"/>
                                        <p:tgtEl>
                                          <p:spTgt spid="27"/>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400" fill="hold"/>
                                        <p:tgtEl>
                                          <p:spTgt spid="28"/>
                                        </p:tgtEl>
                                        <p:attrNameLst>
                                          <p:attrName>ppt_x</p:attrName>
                                        </p:attrNameLst>
                                      </p:cBhvr>
                                      <p:tavLst>
                                        <p:tav tm="0">
                                          <p:val>
                                            <p:strVal val="#ppt_x"/>
                                          </p:val>
                                        </p:tav>
                                        <p:tav tm="100000">
                                          <p:val>
                                            <p:strVal val="#ppt_x"/>
                                          </p:val>
                                        </p:tav>
                                      </p:tavLst>
                                    </p:anim>
                                    <p:anim calcmode="lin" valueType="num">
                                      <p:cBhvr additive="base">
                                        <p:cTn id="43" dur="400" fill="hold"/>
                                        <p:tgtEl>
                                          <p:spTgt spid="28"/>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400" fill="hold"/>
                                        <p:tgtEl>
                                          <p:spTgt spid="29"/>
                                        </p:tgtEl>
                                        <p:attrNameLst>
                                          <p:attrName>ppt_x</p:attrName>
                                        </p:attrNameLst>
                                      </p:cBhvr>
                                      <p:tavLst>
                                        <p:tav tm="0">
                                          <p:val>
                                            <p:strVal val="#ppt_x"/>
                                          </p:val>
                                        </p:tav>
                                        <p:tav tm="100000">
                                          <p:val>
                                            <p:strVal val="#ppt_x"/>
                                          </p:val>
                                        </p:tav>
                                      </p:tavLst>
                                    </p:anim>
                                    <p:anim calcmode="lin" valueType="num">
                                      <p:cBhvr additive="base">
                                        <p:cTn id="47" dur="400" fill="hold"/>
                                        <p:tgtEl>
                                          <p:spTgt spid="29"/>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400" fill="hold"/>
                                        <p:tgtEl>
                                          <p:spTgt spid="30"/>
                                        </p:tgtEl>
                                        <p:attrNameLst>
                                          <p:attrName>ppt_x</p:attrName>
                                        </p:attrNameLst>
                                      </p:cBhvr>
                                      <p:tavLst>
                                        <p:tav tm="0">
                                          <p:val>
                                            <p:strVal val="#ppt_x"/>
                                          </p:val>
                                        </p:tav>
                                        <p:tav tm="100000">
                                          <p:val>
                                            <p:strVal val="#ppt_x"/>
                                          </p:val>
                                        </p:tav>
                                      </p:tavLst>
                                    </p:anim>
                                    <p:anim calcmode="lin" valueType="num">
                                      <p:cBhvr additive="base">
                                        <p:cTn id="51" dur="4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5" grpId="0"/>
      <p:bldP spid="26" grpId="0"/>
      <p:bldP spid="27" grpId="0"/>
      <p:bldP spid="28" grpId="0"/>
      <p:bldP spid="29" grpId="0"/>
      <p:bldP spid="30" grpId="0"/>
      <p:bldP spid="7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mn-ea"/>
                <a:ea typeface="+mn-ea"/>
              </a:rPr>
              <a:t>点击添加标题文字内容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4" name="椭圆 54"/>
          <p:cNvSpPr/>
          <p:nvPr/>
        </p:nvSpPr>
        <p:spPr>
          <a:xfrm>
            <a:off x="2836047" y="1476711"/>
            <a:ext cx="3477652" cy="1802173"/>
          </a:xfrm>
          <a:custGeom>
            <a:avLst/>
            <a:gdLst>
              <a:gd name="connsiteX0" fmla="*/ 0 w 3439659"/>
              <a:gd name="connsiteY0" fmla="*/ 1719830 h 3439659"/>
              <a:gd name="connsiteX1" fmla="*/ 1719830 w 3439659"/>
              <a:gd name="connsiteY1" fmla="*/ 0 h 3439659"/>
              <a:gd name="connsiteX2" fmla="*/ 3439660 w 3439659"/>
              <a:gd name="connsiteY2" fmla="*/ 1719830 h 3439659"/>
              <a:gd name="connsiteX3" fmla="*/ 1719830 w 3439659"/>
              <a:gd name="connsiteY3" fmla="*/ 3439660 h 3439659"/>
              <a:gd name="connsiteX4" fmla="*/ 0 w 3439659"/>
              <a:gd name="connsiteY4" fmla="*/ 1719830 h 3439659"/>
              <a:gd name="connsiteX0-1" fmla="*/ 0 w 3487467"/>
              <a:gd name="connsiteY0-2" fmla="*/ 0 h 1719830"/>
              <a:gd name="connsiteX1-3" fmla="*/ 3439660 w 3487467"/>
              <a:gd name="connsiteY1-4" fmla="*/ 0 h 1719830"/>
              <a:gd name="connsiteX2-5" fmla="*/ 1719830 w 3487467"/>
              <a:gd name="connsiteY2-6" fmla="*/ 1719830 h 1719830"/>
              <a:gd name="connsiteX3-7" fmla="*/ 0 w 3487467"/>
              <a:gd name="connsiteY3-8" fmla="*/ 0 h 1719830"/>
              <a:gd name="connsiteX0-9" fmla="*/ 6132 w 3493599"/>
              <a:gd name="connsiteY0-10" fmla="*/ 130018 h 1849848"/>
              <a:gd name="connsiteX1-11" fmla="*/ 3445792 w 3493599"/>
              <a:gd name="connsiteY1-12" fmla="*/ 130018 h 1849848"/>
              <a:gd name="connsiteX2-13" fmla="*/ 1725962 w 3493599"/>
              <a:gd name="connsiteY2-14" fmla="*/ 1849848 h 1849848"/>
              <a:gd name="connsiteX3-15" fmla="*/ 6132 w 3493599"/>
              <a:gd name="connsiteY3-16" fmla="*/ 130018 h 1849848"/>
              <a:gd name="connsiteX0-17" fmla="*/ 6132 w 3493599"/>
              <a:gd name="connsiteY0-18" fmla="*/ 35412 h 1755242"/>
              <a:gd name="connsiteX1-19" fmla="*/ 3445792 w 3493599"/>
              <a:gd name="connsiteY1-20" fmla="*/ 35412 h 1755242"/>
              <a:gd name="connsiteX2-21" fmla="*/ 1725962 w 3493599"/>
              <a:gd name="connsiteY2-22" fmla="*/ 1755242 h 1755242"/>
              <a:gd name="connsiteX3-23" fmla="*/ 6132 w 3493599"/>
              <a:gd name="connsiteY3-24" fmla="*/ 35412 h 1755242"/>
              <a:gd name="connsiteX0-25" fmla="*/ 4377 w 3488420"/>
              <a:gd name="connsiteY0-26" fmla="*/ 11795 h 1772900"/>
              <a:gd name="connsiteX1-27" fmla="*/ 3450912 w 3488420"/>
              <a:gd name="connsiteY1-28" fmla="*/ 53046 h 1772900"/>
              <a:gd name="connsiteX2-29" fmla="*/ 1731082 w 3488420"/>
              <a:gd name="connsiteY2-30" fmla="*/ 1772876 h 1772900"/>
              <a:gd name="connsiteX3-31" fmla="*/ 4377 w 3488420"/>
              <a:gd name="connsiteY3-32" fmla="*/ 11795 h 1772900"/>
              <a:gd name="connsiteX0-33" fmla="*/ 39013 w 3522446"/>
              <a:gd name="connsiteY0-34" fmla="*/ 134148 h 1909003"/>
              <a:gd name="connsiteX1-35" fmla="*/ 3485548 w 3522446"/>
              <a:gd name="connsiteY1-36" fmla="*/ 175399 h 1909003"/>
              <a:gd name="connsiteX2-37" fmla="*/ 1738217 w 3522446"/>
              <a:gd name="connsiteY2-38" fmla="*/ 1908979 h 1909003"/>
              <a:gd name="connsiteX3-39" fmla="*/ 39013 w 3522446"/>
              <a:gd name="connsiteY3-40" fmla="*/ 134148 h 1909003"/>
              <a:gd name="connsiteX0-41" fmla="*/ 55067 w 3553265"/>
              <a:gd name="connsiteY0-42" fmla="*/ 134148 h 1909002"/>
              <a:gd name="connsiteX1-43" fmla="*/ 3501602 w 3553265"/>
              <a:gd name="connsiteY1-44" fmla="*/ 175399 h 1909002"/>
              <a:gd name="connsiteX2-45" fmla="*/ 1754271 w 3553265"/>
              <a:gd name="connsiteY2-46" fmla="*/ 1908979 h 1909002"/>
              <a:gd name="connsiteX3-47" fmla="*/ 55067 w 3553265"/>
              <a:gd name="connsiteY3-48" fmla="*/ 134148 h 1909002"/>
              <a:gd name="connsiteX0-49" fmla="*/ 39426 w 3502160"/>
              <a:gd name="connsiteY0-50" fmla="*/ 134148 h 1909003"/>
              <a:gd name="connsiteX1-51" fmla="*/ 3465335 w 3502160"/>
              <a:gd name="connsiteY1-52" fmla="*/ 175399 h 1909003"/>
              <a:gd name="connsiteX2-53" fmla="*/ 1718004 w 3502160"/>
              <a:gd name="connsiteY2-54" fmla="*/ 1908979 h 1909003"/>
              <a:gd name="connsiteX3-55" fmla="*/ 39426 w 3502160"/>
              <a:gd name="connsiteY3-56" fmla="*/ 134148 h 1909003"/>
              <a:gd name="connsiteX0-57" fmla="*/ 8999 w 3471733"/>
              <a:gd name="connsiteY0-58" fmla="*/ 21578 h 1796433"/>
              <a:gd name="connsiteX1-59" fmla="*/ 3434908 w 3471733"/>
              <a:gd name="connsiteY1-60" fmla="*/ 62829 h 1796433"/>
              <a:gd name="connsiteX2-61" fmla="*/ 1687577 w 3471733"/>
              <a:gd name="connsiteY2-62" fmla="*/ 1796409 h 1796433"/>
              <a:gd name="connsiteX3-63" fmla="*/ 8999 w 3471733"/>
              <a:gd name="connsiteY3-64" fmla="*/ 21578 h 1796433"/>
              <a:gd name="connsiteX0-65" fmla="*/ 39425 w 3502159"/>
              <a:gd name="connsiteY0-66" fmla="*/ 135675 h 1931154"/>
              <a:gd name="connsiteX1-67" fmla="*/ 3465334 w 3502159"/>
              <a:gd name="connsiteY1-68" fmla="*/ 176926 h 1931154"/>
              <a:gd name="connsiteX2-69" fmla="*/ 1718003 w 3502159"/>
              <a:gd name="connsiteY2-70" fmla="*/ 1931131 h 1931154"/>
              <a:gd name="connsiteX3-71" fmla="*/ 39425 w 3502159"/>
              <a:gd name="connsiteY3-72" fmla="*/ 135675 h 1931154"/>
              <a:gd name="connsiteX0-73" fmla="*/ 7276 w 3470010"/>
              <a:gd name="connsiteY0-74" fmla="*/ 26065 h 1821544"/>
              <a:gd name="connsiteX1-75" fmla="*/ 3433185 w 3470010"/>
              <a:gd name="connsiteY1-76" fmla="*/ 67316 h 1821544"/>
              <a:gd name="connsiteX2-77" fmla="*/ 1685854 w 3470010"/>
              <a:gd name="connsiteY2-78" fmla="*/ 1821521 h 1821544"/>
              <a:gd name="connsiteX3-79" fmla="*/ 7276 w 3470010"/>
              <a:gd name="connsiteY3-80" fmla="*/ 26065 h 1821544"/>
              <a:gd name="connsiteX0-81" fmla="*/ 12669 w 3492943"/>
              <a:gd name="connsiteY0-82" fmla="*/ 26065 h 1822469"/>
              <a:gd name="connsiteX1-83" fmla="*/ 3438578 w 3492943"/>
              <a:gd name="connsiteY1-84" fmla="*/ 67316 h 1822469"/>
              <a:gd name="connsiteX2-85" fmla="*/ 1691247 w 3492943"/>
              <a:gd name="connsiteY2-86" fmla="*/ 1821521 h 1822469"/>
              <a:gd name="connsiteX3-87" fmla="*/ 12669 w 3492943"/>
              <a:gd name="connsiteY3-88" fmla="*/ 26065 h 1822469"/>
              <a:gd name="connsiteX0-89" fmla="*/ 48756 w 3529030"/>
              <a:gd name="connsiteY0-90" fmla="*/ 3139 h 1799516"/>
              <a:gd name="connsiteX1-91" fmla="*/ 3474665 w 3529030"/>
              <a:gd name="connsiteY1-92" fmla="*/ 44390 h 1799516"/>
              <a:gd name="connsiteX2-93" fmla="*/ 1727334 w 3529030"/>
              <a:gd name="connsiteY2-94" fmla="*/ 1798595 h 1799516"/>
              <a:gd name="connsiteX3-95" fmla="*/ 48756 w 3529030"/>
              <a:gd name="connsiteY3-96" fmla="*/ 3139 h 1799516"/>
              <a:gd name="connsiteX0-97" fmla="*/ 48756 w 3529030"/>
              <a:gd name="connsiteY0-98" fmla="*/ 5796 h 1802173"/>
              <a:gd name="connsiteX1-99" fmla="*/ 3474665 w 3529030"/>
              <a:gd name="connsiteY1-100" fmla="*/ 47047 h 1802173"/>
              <a:gd name="connsiteX2-101" fmla="*/ 1727334 w 3529030"/>
              <a:gd name="connsiteY2-102" fmla="*/ 1801252 h 1802173"/>
              <a:gd name="connsiteX3-103" fmla="*/ 48756 w 3529030"/>
              <a:gd name="connsiteY3-104" fmla="*/ 5796 h 1802173"/>
              <a:gd name="connsiteX0-105" fmla="*/ 48756 w 3477652"/>
              <a:gd name="connsiteY0-106" fmla="*/ 5796 h 1802173"/>
              <a:gd name="connsiteX1-107" fmla="*/ 3474665 w 3477652"/>
              <a:gd name="connsiteY1-108" fmla="*/ 47047 h 1802173"/>
              <a:gd name="connsiteX2-109" fmla="*/ 1727334 w 3477652"/>
              <a:gd name="connsiteY2-110" fmla="*/ 1801252 h 1802173"/>
              <a:gd name="connsiteX3-111" fmla="*/ 48756 w 3477652"/>
              <a:gd name="connsiteY3-112" fmla="*/ 5796 h 1802173"/>
            </a:gdLst>
            <a:ahLst/>
            <a:cxnLst>
              <a:cxn ang="0">
                <a:pos x="connsiteX0-1" y="connsiteY0-2"/>
              </a:cxn>
              <a:cxn ang="0">
                <a:pos x="connsiteX1-3" y="connsiteY1-4"/>
              </a:cxn>
              <a:cxn ang="0">
                <a:pos x="connsiteX2-5" y="connsiteY2-6"/>
              </a:cxn>
              <a:cxn ang="0">
                <a:pos x="connsiteX3-7" y="connsiteY3-8"/>
              </a:cxn>
            </a:cxnLst>
            <a:rect l="l" t="t" r="r" b="b"/>
            <a:pathLst>
              <a:path w="3477652" h="1802173">
                <a:moveTo>
                  <a:pt x="48756" y="5796"/>
                </a:moveTo>
                <a:cubicBezTo>
                  <a:pt x="305602" y="15937"/>
                  <a:pt x="3181151" y="-33335"/>
                  <a:pt x="3474665" y="47047"/>
                </a:cubicBezTo>
                <a:cubicBezTo>
                  <a:pt x="3527547" y="271809"/>
                  <a:pt x="2875835" y="1753126"/>
                  <a:pt x="1727334" y="1801252"/>
                </a:cubicBezTo>
                <a:cubicBezTo>
                  <a:pt x="578833" y="1849378"/>
                  <a:pt x="-208090" y="-4345"/>
                  <a:pt x="48756" y="5796"/>
                </a:cubicBezTo>
                <a:close/>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TextBox 3"/>
          <p:cNvSpPr txBox="1"/>
          <p:nvPr/>
        </p:nvSpPr>
        <p:spPr>
          <a:xfrm>
            <a:off x="1501304" y="1296443"/>
            <a:ext cx="902811" cy="307777"/>
          </a:xfrm>
          <a:prstGeom prst="rect">
            <a:avLst/>
          </a:prstGeom>
          <a:noFill/>
        </p:spPr>
        <p:txBody>
          <a:bodyPr wrap="none" rtlCol="0">
            <a:spAutoFit/>
          </a:bodyPr>
          <a:lstStyle/>
          <a:p>
            <a:pPr algn="ctr"/>
            <a:r>
              <a:rPr lang="zh-CN" altLang="en-US" sz="1400" b="1" dirty="0">
                <a:latin typeface="+mn-ea"/>
                <a:ea typeface="+mn-ea"/>
              </a:rPr>
              <a:t>标题内容</a:t>
            </a:r>
          </a:p>
        </p:txBody>
      </p:sp>
      <p:cxnSp>
        <p:nvCxnSpPr>
          <p:cNvPr id="6" name="直接连接符 5"/>
          <p:cNvCxnSpPr/>
          <p:nvPr/>
        </p:nvCxnSpPr>
        <p:spPr>
          <a:xfrm flipV="1">
            <a:off x="2639023" y="1472730"/>
            <a:ext cx="1913927" cy="2123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053802" y="1472730"/>
            <a:ext cx="1499148" cy="105434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3926638" y="1472731"/>
            <a:ext cx="626312" cy="177946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4552951" y="1472731"/>
            <a:ext cx="670571" cy="171715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4552950" y="1472730"/>
            <a:ext cx="1465240" cy="105434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552950" y="1472729"/>
            <a:ext cx="1861284" cy="1380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2854407" y="2129256"/>
            <a:ext cx="660132" cy="660132"/>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3635896" y="2859816"/>
            <a:ext cx="660132" cy="660132"/>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4" name="椭圆 13"/>
          <p:cNvSpPr/>
          <p:nvPr/>
        </p:nvSpPr>
        <p:spPr>
          <a:xfrm>
            <a:off x="4888236" y="2826077"/>
            <a:ext cx="660132" cy="660132"/>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641678" y="2032397"/>
            <a:ext cx="660132" cy="660132"/>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6" name="椭圆 15"/>
          <p:cNvSpPr/>
          <p:nvPr/>
        </p:nvSpPr>
        <p:spPr>
          <a:xfrm>
            <a:off x="5940152" y="1164682"/>
            <a:ext cx="660132" cy="660132"/>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2573690" y="1153279"/>
            <a:ext cx="660132" cy="660132"/>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8" name="TextBox 16"/>
          <p:cNvSpPr txBox="1"/>
          <p:nvPr/>
        </p:nvSpPr>
        <p:spPr>
          <a:xfrm>
            <a:off x="35496" y="1575732"/>
            <a:ext cx="2556284" cy="532453"/>
          </a:xfrm>
          <a:prstGeom prst="rect">
            <a:avLst/>
          </a:prstGeom>
          <a:noFill/>
        </p:spPr>
        <p:txBody>
          <a:bodyPr wrap="square" rtlCol="0">
            <a:spAutoFit/>
          </a:bodyPr>
          <a:lstStyle/>
          <a:p>
            <a:pPr algn="r">
              <a:lnSpc>
                <a:spcPct val="130000"/>
              </a:lnSpc>
              <a:defRPr/>
            </a:pPr>
            <a:r>
              <a:rPr lang="zh-CN" altLang="en-US" sz="1100" dirty="0">
                <a:latin typeface="+mn-ea"/>
                <a:ea typeface="+mn-ea"/>
              </a:rPr>
              <a:t>点击输入简要文字内容，文字内容需概括精炼，不用多余的文字修饰。</a:t>
            </a:r>
          </a:p>
        </p:txBody>
      </p:sp>
      <p:sp>
        <p:nvSpPr>
          <p:cNvPr id="19" name="TextBox 17"/>
          <p:cNvSpPr txBox="1"/>
          <p:nvPr/>
        </p:nvSpPr>
        <p:spPr>
          <a:xfrm>
            <a:off x="2005360" y="2448571"/>
            <a:ext cx="902811" cy="307777"/>
          </a:xfrm>
          <a:prstGeom prst="rect">
            <a:avLst/>
          </a:prstGeom>
          <a:noFill/>
        </p:spPr>
        <p:txBody>
          <a:bodyPr wrap="none" rtlCol="0">
            <a:spAutoFit/>
          </a:bodyPr>
          <a:lstStyle/>
          <a:p>
            <a:pPr algn="ctr"/>
            <a:r>
              <a:rPr lang="zh-CN" altLang="en-US" sz="1400" b="1" dirty="0">
                <a:latin typeface="+mn-ea"/>
                <a:ea typeface="+mn-ea"/>
              </a:rPr>
              <a:t>标题内容</a:t>
            </a:r>
          </a:p>
        </p:txBody>
      </p:sp>
      <p:sp>
        <p:nvSpPr>
          <p:cNvPr id="20" name="TextBox 18"/>
          <p:cNvSpPr txBox="1"/>
          <p:nvPr/>
        </p:nvSpPr>
        <p:spPr>
          <a:xfrm>
            <a:off x="539552" y="2727860"/>
            <a:ext cx="2556284" cy="532453"/>
          </a:xfrm>
          <a:prstGeom prst="rect">
            <a:avLst/>
          </a:prstGeom>
          <a:noFill/>
        </p:spPr>
        <p:txBody>
          <a:bodyPr wrap="square" rtlCol="0">
            <a:spAutoFit/>
          </a:bodyPr>
          <a:lstStyle/>
          <a:p>
            <a:pPr algn="r">
              <a:lnSpc>
                <a:spcPct val="130000"/>
              </a:lnSpc>
              <a:defRPr/>
            </a:pPr>
            <a:r>
              <a:rPr lang="zh-CN" altLang="en-US" sz="1100" dirty="0">
                <a:latin typeface="+mn-ea"/>
                <a:ea typeface="+mn-ea"/>
              </a:rPr>
              <a:t>点击输入简要文字内容，文字内容需概括精炼，不用多余的文字修饰。</a:t>
            </a:r>
          </a:p>
        </p:txBody>
      </p:sp>
      <p:sp>
        <p:nvSpPr>
          <p:cNvPr id="21" name="TextBox 19"/>
          <p:cNvSpPr txBox="1"/>
          <p:nvPr/>
        </p:nvSpPr>
        <p:spPr>
          <a:xfrm>
            <a:off x="2918116" y="3384675"/>
            <a:ext cx="902811" cy="307777"/>
          </a:xfrm>
          <a:prstGeom prst="rect">
            <a:avLst/>
          </a:prstGeom>
          <a:noFill/>
        </p:spPr>
        <p:txBody>
          <a:bodyPr wrap="none" rtlCol="0">
            <a:spAutoFit/>
          </a:bodyPr>
          <a:lstStyle/>
          <a:p>
            <a:pPr algn="ctr"/>
            <a:r>
              <a:rPr lang="zh-CN" altLang="en-US" sz="1400" b="1" dirty="0">
                <a:latin typeface="+mn-ea"/>
                <a:ea typeface="+mn-ea"/>
              </a:rPr>
              <a:t>标题内容</a:t>
            </a:r>
          </a:p>
        </p:txBody>
      </p:sp>
      <p:sp>
        <p:nvSpPr>
          <p:cNvPr id="22" name="TextBox 20"/>
          <p:cNvSpPr txBox="1"/>
          <p:nvPr/>
        </p:nvSpPr>
        <p:spPr>
          <a:xfrm>
            <a:off x="1452308" y="3663964"/>
            <a:ext cx="2556284" cy="532453"/>
          </a:xfrm>
          <a:prstGeom prst="rect">
            <a:avLst/>
          </a:prstGeom>
          <a:noFill/>
        </p:spPr>
        <p:txBody>
          <a:bodyPr wrap="square" rtlCol="0">
            <a:spAutoFit/>
          </a:bodyPr>
          <a:lstStyle/>
          <a:p>
            <a:pPr algn="r">
              <a:lnSpc>
                <a:spcPct val="130000"/>
              </a:lnSpc>
              <a:defRPr/>
            </a:pPr>
            <a:r>
              <a:rPr lang="zh-CN" altLang="en-US" sz="1100" dirty="0">
                <a:latin typeface="+mn-ea"/>
                <a:ea typeface="+mn-ea"/>
              </a:rPr>
              <a:t>点击输入简要文字内容，文字内容需概括精炼，不用多余的文字修饰。</a:t>
            </a:r>
          </a:p>
        </p:txBody>
      </p:sp>
      <p:sp>
        <p:nvSpPr>
          <p:cNvPr id="23" name="TextBox 21"/>
          <p:cNvSpPr txBox="1"/>
          <p:nvPr/>
        </p:nvSpPr>
        <p:spPr>
          <a:xfrm>
            <a:off x="5346328" y="3404329"/>
            <a:ext cx="902811" cy="307777"/>
          </a:xfrm>
          <a:prstGeom prst="rect">
            <a:avLst/>
          </a:prstGeom>
          <a:noFill/>
        </p:spPr>
        <p:txBody>
          <a:bodyPr wrap="none" rtlCol="0">
            <a:spAutoFit/>
          </a:bodyPr>
          <a:lstStyle/>
          <a:p>
            <a:pPr algn="ctr"/>
            <a:r>
              <a:rPr lang="zh-CN" altLang="en-US" sz="1400" b="1" dirty="0">
                <a:latin typeface="+mn-ea"/>
                <a:ea typeface="+mn-ea"/>
              </a:rPr>
              <a:t>标题内容</a:t>
            </a:r>
          </a:p>
        </p:txBody>
      </p:sp>
      <p:sp>
        <p:nvSpPr>
          <p:cNvPr id="24" name="TextBox 22"/>
          <p:cNvSpPr txBox="1"/>
          <p:nvPr/>
        </p:nvSpPr>
        <p:spPr>
          <a:xfrm>
            <a:off x="5184068" y="3684243"/>
            <a:ext cx="2556284" cy="532453"/>
          </a:xfrm>
          <a:prstGeom prst="rect">
            <a:avLst/>
          </a:prstGeom>
          <a:noFill/>
        </p:spPr>
        <p:txBody>
          <a:bodyPr wrap="square" rtlCol="0">
            <a:spAutoFit/>
          </a:bodyPr>
          <a:lstStyle/>
          <a:p>
            <a:pPr>
              <a:lnSpc>
                <a:spcPct val="130000"/>
              </a:lnSpc>
              <a:defRPr/>
            </a:pPr>
            <a:r>
              <a:rPr lang="zh-CN" altLang="en-US" sz="1100" dirty="0">
                <a:latin typeface="+mn-ea"/>
                <a:ea typeface="+mn-ea"/>
              </a:rPr>
              <a:t>点击输入简要文字内容，文字内容需概括精炼，不用多余的文字修饰。</a:t>
            </a:r>
          </a:p>
        </p:txBody>
      </p:sp>
      <p:sp>
        <p:nvSpPr>
          <p:cNvPr id="25" name="TextBox 23"/>
          <p:cNvSpPr txBox="1"/>
          <p:nvPr/>
        </p:nvSpPr>
        <p:spPr>
          <a:xfrm>
            <a:off x="6174420" y="2469362"/>
            <a:ext cx="902811" cy="307777"/>
          </a:xfrm>
          <a:prstGeom prst="rect">
            <a:avLst/>
          </a:prstGeom>
          <a:noFill/>
        </p:spPr>
        <p:txBody>
          <a:bodyPr wrap="none" rtlCol="0">
            <a:spAutoFit/>
          </a:bodyPr>
          <a:lstStyle/>
          <a:p>
            <a:pPr algn="ctr"/>
            <a:r>
              <a:rPr lang="zh-CN" altLang="en-US" sz="1400" b="1" dirty="0">
                <a:latin typeface="+mn-ea"/>
                <a:ea typeface="+mn-ea"/>
              </a:rPr>
              <a:t>标题内容</a:t>
            </a:r>
          </a:p>
        </p:txBody>
      </p:sp>
      <p:sp>
        <p:nvSpPr>
          <p:cNvPr id="26" name="TextBox 24"/>
          <p:cNvSpPr txBox="1"/>
          <p:nvPr/>
        </p:nvSpPr>
        <p:spPr>
          <a:xfrm>
            <a:off x="6012160" y="2749276"/>
            <a:ext cx="2556284" cy="532453"/>
          </a:xfrm>
          <a:prstGeom prst="rect">
            <a:avLst/>
          </a:prstGeom>
          <a:noFill/>
        </p:spPr>
        <p:txBody>
          <a:bodyPr wrap="square" rtlCol="0">
            <a:spAutoFit/>
          </a:bodyPr>
          <a:lstStyle/>
          <a:p>
            <a:pPr>
              <a:lnSpc>
                <a:spcPct val="130000"/>
              </a:lnSpc>
              <a:defRPr/>
            </a:pPr>
            <a:r>
              <a:rPr lang="zh-CN" altLang="en-US" sz="1100" dirty="0">
                <a:latin typeface="+mn-ea"/>
                <a:ea typeface="+mn-ea"/>
              </a:rPr>
              <a:t>点击输入简要文字内容，文字内容需概括精炼，不用多余的文字修饰。</a:t>
            </a:r>
          </a:p>
        </p:txBody>
      </p:sp>
      <p:sp>
        <p:nvSpPr>
          <p:cNvPr id="27" name="TextBox 25"/>
          <p:cNvSpPr txBox="1"/>
          <p:nvPr/>
        </p:nvSpPr>
        <p:spPr>
          <a:xfrm>
            <a:off x="6642472" y="1446112"/>
            <a:ext cx="902811" cy="307777"/>
          </a:xfrm>
          <a:prstGeom prst="rect">
            <a:avLst/>
          </a:prstGeom>
          <a:noFill/>
        </p:spPr>
        <p:txBody>
          <a:bodyPr wrap="none" rtlCol="0">
            <a:spAutoFit/>
          </a:bodyPr>
          <a:lstStyle/>
          <a:p>
            <a:pPr algn="ctr"/>
            <a:r>
              <a:rPr lang="zh-CN" altLang="en-US" sz="1400" b="1" dirty="0">
                <a:latin typeface="+mn-ea"/>
                <a:ea typeface="+mn-ea"/>
              </a:rPr>
              <a:t>标题内容</a:t>
            </a:r>
          </a:p>
        </p:txBody>
      </p:sp>
      <p:sp>
        <p:nvSpPr>
          <p:cNvPr id="28" name="TextBox 26"/>
          <p:cNvSpPr txBox="1"/>
          <p:nvPr/>
        </p:nvSpPr>
        <p:spPr>
          <a:xfrm>
            <a:off x="6480212" y="1726026"/>
            <a:ext cx="2556284" cy="532453"/>
          </a:xfrm>
          <a:prstGeom prst="rect">
            <a:avLst/>
          </a:prstGeom>
          <a:noFill/>
        </p:spPr>
        <p:txBody>
          <a:bodyPr wrap="square" rtlCol="0">
            <a:spAutoFit/>
          </a:bodyPr>
          <a:lstStyle/>
          <a:p>
            <a:pPr>
              <a:lnSpc>
                <a:spcPct val="130000"/>
              </a:lnSpc>
              <a:defRPr/>
            </a:pPr>
            <a:r>
              <a:rPr lang="zh-CN" altLang="en-US" sz="1100" dirty="0">
                <a:latin typeface="+mn-ea"/>
                <a:ea typeface="+mn-ea"/>
              </a:rPr>
              <a:t>点击输入简要文字内容，文字内容需概括精炼，不用多余的文字修饰。</a:t>
            </a:r>
          </a:p>
        </p:txBody>
      </p:sp>
      <p:grpSp>
        <p:nvGrpSpPr>
          <p:cNvPr id="29" name="组合 28"/>
          <p:cNvGrpSpPr/>
          <p:nvPr/>
        </p:nvGrpSpPr>
        <p:grpSpPr>
          <a:xfrm>
            <a:off x="3851771" y="771550"/>
            <a:ext cx="1402358" cy="1402358"/>
            <a:chOff x="3851771" y="1163107"/>
            <a:chExt cx="1402358" cy="1402358"/>
          </a:xfrm>
        </p:grpSpPr>
        <p:grpSp>
          <p:nvGrpSpPr>
            <p:cNvPr id="30" name="组合 29"/>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sp>
            <p:nvSpPr>
              <p:cNvPr id="33" name="椭圆 3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31" name="TextBox 29"/>
            <p:cNvSpPr txBox="1"/>
            <p:nvPr/>
          </p:nvSpPr>
          <p:spPr>
            <a:xfrm>
              <a:off x="4306155" y="1616482"/>
              <a:ext cx="543739" cy="523220"/>
            </a:xfrm>
            <a:prstGeom prst="rect">
              <a:avLst/>
            </a:prstGeom>
            <a:noFill/>
          </p:spPr>
          <p:txBody>
            <a:bodyPr wrap="none" rtlCol="0">
              <a:spAutoFit/>
            </a:bodyPr>
            <a:lstStyle/>
            <a:p>
              <a:pPr algn="ctr" fontAlgn="auto">
                <a:spcBef>
                  <a:spcPts val="0"/>
                </a:spcBef>
                <a:spcAft>
                  <a:spcPts val="0"/>
                </a:spcAft>
                <a:defRPr/>
              </a:pPr>
              <a:r>
                <a:rPr lang="zh-CN" altLang="en-US" sz="1400" b="1" dirty="0">
                  <a:solidFill>
                    <a:schemeClr val="tx1">
                      <a:lumMod val="85000"/>
                      <a:lumOff val="15000"/>
                    </a:schemeClr>
                  </a:solidFill>
                  <a:latin typeface="+mn-ea"/>
                  <a:ea typeface="+mn-ea"/>
                </a:rPr>
                <a:t>标题</a:t>
              </a:r>
              <a:endParaRPr lang="en-US" altLang="zh-CN" sz="1400" b="1" dirty="0">
                <a:solidFill>
                  <a:schemeClr val="tx1">
                    <a:lumMod val="85000"/>
                    <a:lumOff val="15000"/>
                  </a:schemeClr>
                </a:solidFill>
                <a:latin typeface="+mn-ea"/>
                <a:ea typeface="+mn-ea"/>
              </a:endParaRPr>
            </a:p>
            <a:p>
              <a:pPr algn="ctr" fontAlgn="auto">
                <a:spcBef>
                  <a:spcPts val="0"/>
                </a:spcBef>
                <a:spcAft>
                  <a:spcPts val="0"/>
                </a:spcAft>
                <a:defRPr/>
              </a:pPr>
              <a:r>
                <a:rPr lang="zh-CN" altLang="en-US" sz="1400" b="1" dirty="0">
                  <a:solidFill>
                    <a:schemeClr val="tx1">
                      <a:lumMod val="85000"/>
                      <a:lumOff val="15000"/>
                    </a:schemeClr>
                  </a:solidFill>
                  <a:latin typeface="+mn-ea"/>
                  <a:ea typeface="+mn-ea"/>
                </a:rPr>
                <a:t>内容</a:t>
              </a:r>
            </a:p>
          </p:txBody>
        </p:sp>
      </p:gr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44000">
                                          <p:cBhvr additive="base">
                                            <p:cTn id="7" dur="400" fill="hold"/>
                                            <p:tgtEl>
                                              <p:spTgt spid="29"/>
                                            </p:tgtEl>
                                            <p:attrNameLst>
                                              <p:attrName>ppt_x</p:attrName>
                                            </p:attrNameLst>
                                          </p:cBhvr>
                                          <p:tavLst>
                                            <p:tav tm="0">
                                              <p:val>
                                                <p:strVal val="#ppt_x"/>
                                              </p:val>
                                            </p:tav>
                                            <p:tav tm="100000">
                                              <p:val>
                                                <p:strVal val="#ppt_x"/>
                                              </p:val>
                                            </p:tav>
                                          </p:tavLst>
                                        </p:anim>
                                        <p:anim calcmode="lin" valueType="num" p14:bounceEnd="44000">
                                          <p:cBhvr additive="base">
                                            <p:cTn id="8" dur="400" fill="hold"/>
                                            <p:tgtEl>
                                              <p:spTgt spid="29"/>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18" presetClass="entr" presetSubtype="1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Left)">
                                          <p:cBhvr>
                                            <p:cTn id="12" dur="400"/>
                                            <p:tgtEl>
                                              <p:spTgt spid="6"/>
                                            </p:tgtEl>
                                          </p:cBhvr>
                                        </p:animEffect>
                                      </p:childTnLst>
                                    </p:cTn>
                                  </p:par>
                                  <p:par>
                                    <p:cTn id="13" presetID="18" presetClass="entr" presetSubtype="12"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trips(downLeft)">
                                          <p:cBhvr>
                                            <p:cTn id="15" dur="400"/>
                                            <p:tgtEl>
                                              <p:spTgt spid="7"/>
                                            </p:tgtEl>
                                          </p:cBhvr>
                                        </p:animEffect>
                                      </p:childTnLst>
                                    </p:cTn>
                                  </p:par>
                                  <p:par>
                                    <p:cTn id="16" presetID="18" presetClass="entr" presetSubtype="12"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trips(downLeft)">
                                          <p:cBhvr>
                                            <p:cTn id="18" dur="400"/>
                                            <p:tgtEl>
                                              <p:spTgt spid="8"/>
                                            </p:tgtEl>
                                          </p:cBhvr>
                                        </p:animEffect>
                                      </p:childTnLst>
                                    </p:cTn>
                                  </p:par>
                                  <p:par>
                                    <p:cTn id="19" presetID="18" presetClass="entr" presetSubtype="6"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strips(downRight)">
                                          <p:cBhvr>
                                            <p:cTn id="21" dur="400"/>
                                            <p:tgtEl>
                                              <p:spTgt spid="9"/>
                                            </p:tgtEl>
                                          </p:cBhvr>
                                        </p:animEffect>
                                      </p:childTnLst>
                                    </p:cTn>
                                  </p:par>
                                  <p:par>
                                    <p:cTn id="22" presetID="18" presetClass="entr" presetSubtype="6"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strips(downRight)">
                                          <p:cBhvr>
                                            <p:cTn id="24" dur="400"/>
                                            <p:tgtEl>
                                              <p:spTgt spid="10"/>
                                            </p:tgtEl>
                                          </p:cBhvr>
                                        </p:animEffect>
                                      </p:childTnLst>
                                    </p:cTn>
                                  </p:par>
                                  <p:par>
                                    <p:cTn id="25" presetID="18" presetClass="entr" presetSubtype="6"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strips(downRight)">
                                          <p:cBhvr>
                                            <p:cTn id="27" dur="400"/>
                                            <p:tgtEl>
                                              <p:spTgt spid="11"/>
                                            </p:tgtEl>
                                          </p:cBhvr>
                                        </p:animEffect>
                                      </p:childTnLst>
                                    </p:cTn>
                                  </p:par>
                                </p:childTnLst>
                              </p:cTn>
                            </p:par>
                            <p:par>
                              <p:cTn id="28" fill="hold">
                                <p:stCondLst>
                                  <p:cond delay="800"/>
                                </p:stCondLst>
                                <p:childTnLst>
                                  <p:par>
                                    <p:cTn id="29" presetID="2" presetClass="entr" presetSubtype="4" accel="55000" fill="hold" grpId="0" nodeType="afterEffect" p14:presetBounceEnd="58000">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14:bounceEnd="58000">
                                          <p:cBhvr additive="base">
                                            <p:cTn id="31" dur="400" fill="hold"/>
                                            <p:tgtEl>
                                              <p:spTgt spid="17"/>
                                            </p:tgtEl>
                                            <p:attrNameLst>
                                              <p:attrName>ppt_x</p:attrName>
                                            </p:attrNameLst>
                                          </p:cBhvr>
                                          <p:tavLst>
                                            <p:tav tm="0">
                                              <p:val>
                                                <p:strVal val="#ppt_x"/>
                                              </p:val>
                                            </p:tav>
                                            <p:tav tm="100000">
                                              <p:val>
                                                <p:strVal val="#ppt_x"/>
                                              </p:val>
                                            </p:tav>
                                          </p:tavLst>
                                        </p:anim>
                                        <p:anim calcmode="lin" valueType="num" p14:bounceEnd="58000">
                                          <p:cBhvr additive="base">
                                            <p:cTn id="32" dur="4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accel="55000" fill="hold" grpId="0" nodeType="withEffect" p14:presetBounceEnd="58000">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14:bounceEnd="58000">
                                          <p:cBhvr additive="base">
                                            <p:cTn id="35" dur="400" fill="hold"/>
                                            <p:tgtEl>
                                              <p:spTgt spid="12"/>
                                            </p:tgtEl>
                                            <p:attrNameLst>
                                              <p:attrName>ppt_x</p:attrName>
                                            </p:attrNameLst>
                                          </p:cBhvr>
                                          <p:tavLst>
                                            <p:tav tm="0">
                                              <p:val>
                                                <p:strVal val="#ppt_x"/>
                                              </p:val>
                                            </p:tav>
                                            <p:tav tm="100000">
                                              <p:val>
                                                <p:strVal val="#ppt_x"/>
                                              </p:val>
                                            </p:tav>
                                          </p:tavLst>
                                        </p:anim>
                                        <p:anim calcmode="lin" valueType="num" p14:bounceEnd="58000">
                                          <p:cBhvr additive="base">
                                            <p:cTn id="36" dur="4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accel="55000" fill="hold" grpId="0" nodeType="withEffect" p14:presetBounceEnd="58000">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14:bounceEnd="58000">
                                          <p:cBhvr additive="base">
                                            <p:cTn id="39" dur="400" fill="hold"/>
                                            <p:tgtEl>
                                              <p:spTgt spid="13"/>
                                            </p:tgtEl>
                                            <p:attrNameLst>
                                              <p:attrName>ppt_x</p:attrName>
                                            </p:attrNameLst>
                                          </p:cBhvr>
                                          <p:tavLst>
                                            <p:tav tm="0">
                                              <p:val>
                                                <p:strVal val="#ppt_x"/>
                                              </p:val>
                                            </p:tav>
                                            <p:tav tm="100000">
                                              <p:val>
                                                <p:strVal val="#ppt_x"/>
                                              </p:val>
                                            </p:tav>
                                          </p:tavLst>
                                        </p:anim>
                                        <p:anim calcmode="lin" valueType="num" p14:bounceEnd="58000">
                                          <p:cBhvr additive="base">
                                            <p:cTn id="40" dur="4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accel="55000" fill="hold" grpId="0" nodeType="withEffect" p14:presetBounceEnd="58000">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14:bounceEnd="58000">
                                          <p:cBhvr additive="base">
                                            <p:cTn id="43" dur="400" fill="hold"/>
                                            <p:tgtEl>
                                              <p:spTgt spid="14"/>
                                            </p:tgtEl>
                                            <p:attrNameLst>
                                              <p:attrName>ppt_x</p:attrName>
                                            </p:attrNameLst>
                                          </p:cBhvr>
                                          <p:tavLst>
                                            <p:tav tm="0">
                                              <p:val>
                                                <p:strVal val="#ppt_x"/>
                                              </p:val>
                                            </p:tav>
                                            <p:tav tm="100000">
                                              <p:val>
                                                <p:strVal val="#ppt_x"/>
                                              </p:val>
                                            </p:tav>
                                          </p:tavLst>
                                        </p:anim>
                                        <p:anim calcmode="lin" valueType="num" p14:bounceEnd="58000">
                                          <p:cBhvr additive="base">
                                            <p:cTn id="44" dur="4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accel="55000" fill="hold" grpId="0" nodeType="withEffect" p14:presetBounceEnd="58000">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14:bounceEnd="58000">
                                          <p:cBhvr additive="base">
                                            <p:cTn id="47" dur="400" fill="hold"/>
                                            <p:tgtEl>
                                              <p:spTgt spid="15"/>
                                            </p:tgtEl>
                                            <p:attrNameLst>
                                              <p:attrName>ppt_x</p:attrName>
                                            </p:attrNameLst>
                                          </p:cBhvr>
                                          <p:tavLst>
                                            <p:tav tm="0">
                                              <p:val>
                                                <p:strVal val="#ppt_x"/>
                                              </p:val>
                                            </p:tav>
                                            <p:tav tm="100000">
                                              <p:val>
                                                <p:strVal val="#ppt_x"/>
                                              </p:val>
                                            </p:tav>
                                          </p:tavLst>
                                        </p:anim>
                                        <p:anim calcmode="lin" valueType="num" p14:bounceEnd="58000">
                                          <p:cBhvr additive="base">
                                            <p:cTn id="48" dur="4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accel="55000" fill="hold" grpId="0" nodeType="withEffect" p14:presetBounceEnd="58000">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14:bounceEnd="58000">
                                          <p:cBhvr additive="base">
                                            <p:cTn id="51" dur="400" fill="hold"/>
                                            <p:tgtEl>
                                              <p:spTgt spid="16"/>
                                            </p:tgtEl>
                                            <p:attrNameLst>
                                              <p:attrName>ppt_x</p:attrName>
                                            </p:attrNameLst>
                                          </p:cBhvr>
                                          <p:tavLst>
                                            <p:tav tm="0">
                                              <p:val>
                                                <p:strVal val="#ppt_x"/>
                                              </p:val>
                                            </p:tav>
                                            <p:tav tm="100000">
                                              <p:val>
                                                <p:strVal val="#ppt_x"/>
                                              </p:val>
                                            </p:tav>
                                          </p:tavLst>
                                        </p:anim>
                                        <p:anim calcmode="lin" valueType="num" p14:bounceEnd="58000">
                                          <p:cBhvr additive="base">
                                            <p:cTn id="52" dur="400" fill="hold"/>
                                            <p:tgtEl>
                                              <p:spTgt spid="16"/>
                                            </p:tgtEl>
                                            <p:attrNameLst>
                                              <p:attrName>ppt_y</p:attrName>
                                            </p:attrNameLst>
                                          </p:cBhvr>
                                          <p:tavLst>
                                            <p:tav tm="0">
                                              <p:val>
                                                <p:strVal val="1+#ppt_h/2"/>
                                              </p:val>
                                            </p:tav>
                                            <p:tav tm="100000">
                                              <p:val>
                                                <p:strVal val="#ppt_y"/>
                                              </p:val>
                                            </p:tav>
                                          </p:tavLst>
                                        </p:anim>
                                      </p:childTnLst>
                                    </p:cTn>
                                  </p:par>
                                </p:childTnLst>
                              </p:cTn>
                            </p:par>
                            <p:par>
                              <p:cTn id="53" fill="hold">
                                <p:stCondLst>
                                  <p:cond delay="1200"/>
                                </p:stCondLst>
                                <p:childTnLst>
                                  <p:par>
                                    <p:cTn id="54" presetID="12" presetClass="entr" presetSubtype="2" fill="hold" grpId="0" nodeType="after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400"/>
                                            <p:tgtEl>
                                              <p:spTgt spid="5"/>
                                            </p:tgtEl>
                                            <p:attrNameLst>
                                              <p:attrName>ppt_x</p:attrName>
                                            </p:attrNameLst>
                                          </p:cBhvr>
                                          <p:tavLst>
                                            <p:tav tm="0">
                                              <p:val>
                                                <p:strVal val="#ppt_x+#ppt_w*1.125000"/>
                                              </p:val>
                                            </p:tav>
                                            <p:tav tm="100000">
                                              <p:val>
                                                <p:strVal val="#ppt_x"/>
                                              </p:val>
                                            </p:tav>
                                          </p:tavLst>
                                        </p:anim>
                                        <p:animEffect transition="in" filter="wipe(left)">
                                          <p:cBhvr>
                                            <p:cTn id="57" dur="400"/>
                                            <p:tgtEl>
                                              <p:spTgt spid="5"/>
                                            </p:tgtEl>
                                          </p:cBhvr>
                                        </p:animEffect>
                                      </p:childTnLst>
                                    </p:cTn>
                                  </p:par>
                                  <p:par>
                                    <p:cTn id="58" presetID="18" presetClass="entr" presetSubtype="3"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strips(upRight)">
                                          <p:cBhvr>
                                            <p:cTn id="60" dur="400"/>
                                            <p:tgtEl>
                                              <p:spTgt spid="18"/>
                                            </p:tgtEl>
                                          </p:cBhvr>
                                        </p:animEffect>
                                      </p:childTnLst>
                                    </p:cTn>
                                  </p:par>
                                </p:childTnLst>
                              </p:cTn>
                            </p:par>
                            <p:par>
                              <p:cTn id="61" fill="hold">
                                <p:stCondLst>
                                  <p:cond delay="1600"/>
                                </p:stCondLst>
                                <p:childTnLst>
                                  <p:par>
                                    <p:cTn id="62" presetID="12" presetClass="entr" presetSubtype="2" fill="hold" grpId="0" nodeType="after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400"/>
                                            <p:tgtEl>
                                              <p:spTgt spid="19"/>
                                            </p:tgtEl>
                                            <p:attrNameLst>
                                              <p:attrName>ppt_x</p:attrName>
                                            </p:attrNameLst>
                                          </p:cBhvr>
                                          <p:tavLst>
                                            <p:tav tm="0">
                                              <p:val>
                                                <p:strVal val="#ppt_x+#ppt_w*1.125000"/>
                                              </p:val>
                                            </p:tav>
                                            <p:tav tm="100000">
                                              <p:val>
                                                <p:strVal val="#ppt_x"/>
                                              </p:val>
                                            </p:tav>
                                          </p:tavLst>
                                        </p:anim>
                                        <p:animEffect transition="in" filter="wipe(left)">
                                          <p:cBhvr>
                                            <p:cTn id="65" dur="400"/>
                                            <p:tgtEl>
                                              <p:spTgt spid="19"/>
                                            </p:tgtEl>
                                          </p:cBhvr>
                                        </p:animEffect>
                                      </p:childTnLst>
                                    </p:cTn>
                                  </p:par>
                                  <p:par>
                                    <p:cTn id="66" presetID="18" presetClass="entr" presetSubtype="3"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strips(upRight)">
                                          <p:cBhvr>
                                            <p:cTn id="68" dur="400"/>
                                            <p:tgtEl>
                                              <p:spTgt spid="20"/>
                                            </p:tgtEl>
                                          </p:cBhvr>
                                        </p:animEffect>
                                      </p:childTnLst>
                                    </p:cTn>
                                  </p:par>
                                </p:childTnLst>
                              </p:cTn>
                            </p:par>
                            <p:par>
                              <p:cTn id="69" fill="hold">
                                <p:stCondLst>
                                  <p:cond delay="2000"/>
                                </p:stCondLst>
                                <p:childTnLst>
                                  <p:par>
                                    <p:cTn id="70" presetID="12" presetClass="entr" presetSubtype="2" fill="hold" grpId="0" nodeType="after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additive="base">
                                            <p:cTn id="72" dur="400"/>
                                            <p:tgtEl>
                                              <p:spTgt spid="21"/>
                                            </p:tgtEl>
                                            <p:attrNameLst>
                                              <p:attrName>ppt_x</p:attrName>
                                            </p:attrNameLst>
                                          </p:cBhvr>
                                          <p:tavLst>
                                            <p:tav tm="0">
                                              <p:val>
                                                <p:strVal val="#ppt_x+#ppt_w*1.125000"/>
                                              </p:val>
                                            </p:tav>
                                            <p:tav tm="100000">
                                              <p:val>
                                                <p:strVal val="#ppt_x"/>
                                              </p:val>
                                            </p:tav>
                                          </p:tavLst>
                                        </p:anim>
                                        <p:animEffect transition="in" filter="wipe(left)">
                                          <p:cBhvr>
                                            <p:cTn id="73" dur="400"/>
                                            <p:tgtEl>
                                              <p:spTgt spid="21"/>
                                            </p:tgtEl>
                                          </p:cBhvr>
                                        </p:animEffect>
                                      </p:childTnLst>
                                    </p:cTn>
                                  </p:par>
                                  <p:par>
                                    <p:cTn id="74" presetID="18" presetClass="entr" presetSubtype="3"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strips(upRight)">
                                          <p:cBhvr>
                                            <p:cTn id="76" dur="400"/>
                                            <p:tgtEl>
                                              <p:spTgt spid="22"/>
                                            </p:tgtEl>
                                          </p:cBhvr>
                                        </p:animEffect>
                                      </p:childTnLst>
                                    </p:cTn>
                                  </p:par>
                                </p:childTnLst>
                              </p:cTn>
                            </p:par>
                            <p:par>
                              <p:cTn id="77" fill="hold">
                                <p:stCondLst>
                                  <p:cond delay="2400"/>
                                </p:stCondLst>
                                <p:childTnLst>
                                  <p:par>
                                    <p:cTn id="78" presetID="12" presetClass="entr" presetSubtype="2" fill="hold" grpId="0" nodeType="afterEffect">
                                      <p:stCondLst>
                                        <p:cond delay="0"/>
                                      </p:stCondLst>
                                      <p:childTnLst>
                                        <p:set>
                                          <p:cBhvr>
                                            <p:cTn id="79" dur="1" fill="hold">
                                              <p:stCondLst>
                                                <p:cond delay="0"/>
                                              </p:stCondLst>
                                            </p:cTn>
                                            <p:tgtEl>
                                              <p:spTgt spid="23"/>
                                            </p:tgtEl>
                                            <p:attrNameLst>
                                              <p:attrName>style.visibility</p:attrName>
                                            </p:attrNameLst>
                                          </p:cBhvr>
                                          <p:to>
                                            <p:strVal val="visible"/>
                                          </p:to>
                                        </p:set>
                                        <p:anim calcmode="lin" valueType="num">
                                          <p:cBhvr additive="base">
                                            <p:cTn id="80" dur="400"/>
                                            <p:tgtEl>
                                              <p:spTgt spid="23"/>
                                            </p:tgtEl>
                                            <p:attrNameLst>
                                              <p:attrName>ppt_x</p:attrName>
                                            </p:attrNameLst>
                                          </p:cBhvr>
                                          <p:tavLst>
                                            <p:tav tm="0">
                                              <p:val>
                                                <p:strVal val="#ppt_x+#ppt_w*1.125000"/>
                                              </p:val>
                                            </p:tav>
                                            <p:tav tm="100000">
                                              <p:val>
                                                <p:strVal val="#ppt_x"/>
                                              </p:val>
                                            </p:tav>
                                          </p:tavLst>
                                        </p:anim>
                                        <p:animEffect transition="in" filter="wipe(left)">
                                          <p:cBhvr>
                                            <p:cTn id="81" dur="400"/>
                                            <p:tgtEl>
                                              <p:spTgt spid="23"/>
                                            </p:tgtEl>
                                          </p:cBhvr>
                                        </p:animEffect>
                                      </p:childTnLst>
                                    </p:cTn>
                                  </p:par>
                                  <p:par>
                                    <p:cTn id="82" presetID="18" presetClass="entr" presetSubtype="3" fill="hold" grpId="0"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strips(upRight)">
                                          <p:cBhvr>
                                            <p:cTn id="84" dur="400"/>
                                            <p:tgtEl>
                                              <p:spTgt spid="24"/>
                                            </p:tgtEl>
                                          </p:cBhvr>
                                        </p:animEffect>
                                      </p:childTnLst>
                                    </p:cTn>
                                  </p:par>
                                </p:childTnLst>
                              </p:cTn>
                            </p:par>
                            <p:par>
                              <p:cTn id="85" fill="hold">
                                <p:stCondLst>
                                  <p:cond delay="2800"/>
                                </p:stCondLst>
                                <p:childTnLst>
                                  <p:par>
                                    <p:cTn id="86" presetID="12" presetClass="entr" presetSubtype="2" fill="hold" grpId="0" nodeType="afterEffect">
                                      <p:stCondLst>
                                        <p:cond delay="0"/>
                                      </p:stCondLst>
                                      <p:childTnLst>
                                        <p:set>
                                          <p:cBhvr>
                                            <p:cTn id="87" dur="1" fill="hold">
                                              <p:stCondLst>
                                                <p:cond delay="0"/>
                                              </p:stCondLst>
                                            </p:cTn>
                                            <p:tgtEl>
                                              <p:spTgt spid="25"/>
                                            </p:tgtEl>
                                            <p:attrNameLst>
                                              <p:attrName>style.visibility</p:attrName>
                                            </p:attrNameLst>
                                          </p:cBhvr>
                                          <p:to>
                                            <p:strVal val="visible"/>
                                          </p:to>
                                        </p:set>
                                        <p:anim calcmode="lin" valueType="num">
                                          <p:cBhvr additive="base">
                                            <p:cTn id="88" dur="400"/>
                                            <p:tgtEl>
                                              <p:spTgt spid="25"/>
                                            </p:tgtEl>
                                            <p:attrNameLst>
                                              <p:attrName>ppt_x</p:attrName>
                                            </p:attrNameLst>
                                          </p:cBhvr>
                                          <p:tavLst>
                                            <p:tav tm="0">
                                              <p:val>
                                                <p:strVal val="#ppt_x+#ppt_w*1.125000"/>
                                              </p:val>
                                            </p:tav>
                                            <p:tav tm="100000">
                                              <p:val>
                                                <p:strVal val="#ppt_x"/>
                                              </p:val>
                                            </p:tav>
                                          </p:tavLst>
                                        </p:anim>
                                        <p:animEffect transition="in" filter="wipe(left)">
                                          <p:cBhvr>
                                            <p:cTn id="89" dur="400"/>
                                            <p:tgtEl>
                                              <p:spTgt spid="25"/>
                                            </p:tgtEl>
                                          </p:cBhvr>
                                        </p:animEffect>
                                      </p:childTnLst>
                                    </p:cTn>
                                  </p:par>
                                  <p:par>
                                    <p:cTn id="90" presetID="18" presetClass="entr" presetSubtype="3" fill="hold" grpId="0" nodeType="with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strips(upRight)">
                                          <p:cBhvr>
                                            <p:cTn id="92" dur="400"/>
                                            <p:tgtEl>
                                              <p:spTgt spid="26"/>
                                            </p:tgtEl>
                                          </p:cBhvr>
                                        </p:animEffect>
                                      </p:childTnLst>
                                    </p:cTn>
                                  </p:par>
                                </p:childTnLst>
                              </p:cTn>
                            </p:par>
                            <p:par>
                              <p:cTn id="93" fill="hold">
                                <p:stCondLst>
                                  <p:cond delay="3200"/>
                                </p:stCondLst>
                                <p:childTnLst>
                                  <p:par>
                                    <p:cTn id="94" presetID="12" presetClass="entr" presetSubtype="2"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 calcmode="lin" valueType="num">
                                          <p:cBhvr additive="base">
                                            <p:cTn id="96" dur="400"/>
                                            <p:tgtEl>
                                              <p:spTgt spid="27"/>
                                            </p:tgtEl>
                                            <p:attrNameLst>
                                              <p:attrName>ppt_x</p:attrName>
                                            </p:attrNameLst>
                                          </p:cBhvr>
                                          <p:tavLst>
                                            <p:tav tm="0">
                                              <p:val>
                                                <p:strVal val="#ppt_x+#ppt_w*1.125000"/>
                                              </p:val>
                                            </p:tav>
                                            <p:tav tm="100000">
                                              <p:val>
                                                <p:strVal val="#ppt_x"/>
                                              </p:val>
                                            </p:tav>
                                          </p:tavLst>
                                        </p:anim>
                                        <p:animEffect transition="in" filter="wipe(left)">
                                          <p:cBhvr>
                                            <p:cTn id="97" dur="400"/>
                                            <p:tgtEl>
                                              <p:spTgt spid="27"/>
                                            </p:tgtEl>
                                          </p:cBhvr>
                                        </p:animEffect>
                                      </p:childTnLst>
                                    </p:cTn>
                                  </p:par>
                                  <p:par>
                                    <p:cTn id="98" presetID="18" presetClass="entr" presetSubtype="3" fill="hold" grpId="0" nodeType="with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strips(upRight)">
                                          <p:cBhvr>
                                            <p:cTn id="100" dur="400"/>
                                            <p:tgtEl>
                                              <p:spTgt spid="28"/>
                                            </p:tgtEl>
                                          </p:cBhvr>
                                        </p:animEffect>
                                      </p:childTnLst>
                                    </p:cTn>
                                  </p:par>
                                </p:childTnLst>
                              </p:cTn>
                            </p:par>
                            <p:par>
                              <p:cTn id="101" fill="hold">
                                <p:stCondLst>
                                  <p:cond delay="3600"/>
                                </p:stCondLst>
                                <p:childTnLst>
                                  <p:par>
                                    <p:cTn id="102" presetID="21" presetClass="entr" presetSubtype="1" fill="hold" grpId="0" nodeType="afterEffect">
                                      <p:stCondLst>
                                        <p:cond delay="0"/>
                                      </p:stCondLst>
                                      <p:childTnLst>
                                        <p:set>
                                          <p:cBhvr>
                                            <p:cTn id="103" dur="1" fill="hold">
                                              <p:stCondLst>
                                                <p:cond delay="0"/>
                                              </p:stCondLst>
                                            </p:cTn>
                                            <p:tgtEl>
                                              <p:spTgt spid="4"/>
                                            </p:tgtEl>
                                            <p:attrNameLst>
                                              <p:attrName>style.visibility</p:attrName>
                                            </p:attrNameLst>
                                          </p:cBhvr>
                                          <p:to>
                                            <p:strVal val="visible"/>
                                          </p:to>
                                        </p:set>
                                        <p:animEffect transition="in" filter="wheel(1)">
                                          <p:cBhvr>
                                            <p:cTn id="104"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p:bldP spid="25" grpId="0"/>
          <p:bldP spid="26" grpId="0"/>
          <p:bldP spid="27" grpId="0"/>
          <p:bldP spid="2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400" fill="hold"/>
                                            <p:tgtEl>
                                              <p:spTgt spid="29"/>
                                            </p:tgtEl>
                                            <p:attrNameLst>
                                              <p:attrName>ppt_x</p:attrName>
                                            </p:attrNameLst>
                                          </p:cBhvr>
                                          <p:tavLst>
                                            <p:tav tm="0">
                                              <p:val>
                                                <p:strVal val="#ppt_x"/>
                                              </p:val>
                                            </p:tav>
                                            <p:tav tm="100000">
                                              <p:val>
                                                <p:strVal val="#ppt_x"/>
                                              </p:val>
                                            </p:tav>
                                          </p:tavLst>
                                        </p:anim>
                                        <p:anim calcmode="lin" valueType="num">
                                          <p:cBhvr additive="base">
                                            <p:cTn id="8" dur="400" fill="hold"/>
                                            <p:tgtEl>
                                              <p:spTgt spid="29"/>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18" presetClass="entr" presetSubtype="1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Left)">
                                          <p:cBhvr>
                                            <p:cTn id="12" dur="400"/>
                                            <p:tgtEl>
                                              <p:spTgt spid="6"/>
                                            </p:tgtEl>
                                          </p:cBhvr>
                                        </p:animEffect>
                                      </p:childTnLst>
                                    </p:cTn>
                                  </p:par>
                                  <p:par>
                                    <p:cTn id="13" presetID="18" presetClass="entr" presetSubtype="12"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trips(downLeft)">
                                          <p:cBhvr>
                                            <p:cTn id="15" dur="400"/>
                                            <p:tgtEl>
                                              <p:spTgt spid="7"/>
                                            </p:tgtEl>
                                          </p:cBhvr>
                                        </p:animEffect>
                                      </p:childTnLst>
                                    </p:cTn>
                                  </p:par>
                                  <p:par>
                                    <p:cTn id="16" presetID="18" presetClass="entr" presetSubtype="12"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trips(downLeft)">
                                          <p:cBhvr>
                                            <p:cTn id="18" dur="400"/>
                                            <p:tgtEl>
                                              <p:spTgt spid="8"/>
                                            </p:tgtEl>
                                          </p:cBhvr>
                                        </p:animEffect>
                                      </p:childTnLst>
                                    </p:cTn>
                                  </p:par>
                                  <p:par>
                                    <p:cTn id="19" presetID="18" presetClass="entr" presetSubtype="6"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strips(downRight)">
                                          <p:cBhvr>
                                            <p:cTn id="21" dur="400"/>
                                            <p:tgtEl>
                                              <p:spTgt spid="9"/>
                                            </p:tgtEl>
                                          </p:cBhvr>
                                        </p:animEffect>
                                      </p:childTnLst>
                                    </p:cTn>
                                  </p:par>
                                  <p:par>
                                    <p:cTn id="22" presetID="18" presetClass="entr" presetSubtype="6"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strips(downRight)">
                                          <p:cBhvr>
                                            <p:cTn id="24" dur="400"/>
                                            <p:tgtEl>
                                              <p:spTgt spid="10"/>
                                            </p:tgtEl>
                                          </p:cBhvr>
                                        </p:animEffect>
                                      </p:childTnLst>
                                    </p:cTn>
                                  </p:par>
                                  <p:par>
                                    <p:cTn id="25" presetID="18" presetClass="entr" presetSubtype="6"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strips(downRight)">
                                          <p:cBhvr>
                                            <p:cTn id="27" dur="400"/>
                                            <p:tgtEl>
                                              <p:spTgt spid="11"/>
                                            </p:tgtEl>
                                          </p:cBhvr>
                                        </p:animEffect>
                                      </p:childTnLst>
                                    </p:cTn>
                                  </p:par>
                                </p:childTnLst>
                              </p:cTn>
                            </p:par>
                            <p:par>
                              <p:cTn id="28" fill="hold">
                                <p:stCondLst>
                                  <p:cond delay="800"/>
                                </p:stCondLst>
                                <p:childTnLst>
                                  <p:par>
                                    <p:cTn id="29" presetID="2" presetClass="entr" presetSubtype="4" accel="5500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400" fill="hold"/>
                                            <p:tgtEl>
                                              <p:spTgt spid="17"/>
                                            </p:tgtEl>
                                            <p:attrNameLst>
                                              <p:attrName>ppt_x</p:attrName>
                                            </p:attrNameLst>
                                          </p:cBhvr>
                                          <p:tavLst>
                                            <p:tav tm="0">
                                              <p:val>
                                                <p:strVal val="#ppt_x"/>
                                              </p:val>
                                            </p:tav>
                                            <p:tav tm="100000">
                                              <p:val>
                                                <p:strVal val="#ppt_x"/>
                                              </p:val>
                                            </p:tav>
                                          </p:tavLst>
                                        </p:anim>
                                        <p:anim calcmode="lin" valueType="num">
                                          <p:cBhvr additive="base">
                                            <p:cTn id="32" dur="4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accel="5500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400" fill="hold"/>
                                            <p:tgtEl>
                                              <p:spTgt spid="12"/>
                                            </p:tgtEl>
                                            <p:attrNameLst>
                                              <p:attrName>ppt_x</p:attrName>
                                            </p:attrNameLst>
                                          </p:cBhvr>
                                          <p:tavLst>
                                            <p:tav tm="0">
                                              <p:val>
                                                <p:strVal val="#ppt_x"/>
                                              </p:val>
                                            </p:tav>
                                            <p:tav tm="100000">
                                              <p:val>
                                                <p:strVal val="#ppt_x"/>
                                              </p:val>
                                            </p:tav>
                                          </p:tavLst>
                                        </p:anim>
                                        <p:anim calcmode="lin" valueType="num">
                                          <p:cBhvr additive="base">
                                            <p:cTn id="36" dur="4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accel="5500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400" fill="hold"/>
                                            <p:tgtEl>
                                              <p:spTgt spid="13"/>
                                            </p:tgtEl>
                                            <p:attrNameLst>
                                              <p:attrName>ppt_x</p:attrName>
                                            </p:attrNameLst>
                                          </p:cBhvr>
                                          <p:tavLst>
                                            <p:tav tm="0">
                                              <p:val>
                                                <p:strVal val="#ppt_x"/>
                                              </p:val>
                                            </p:tav>
                                            <p:tav tm="100000">
                                              <p:val>
                                                <p:strVal val="#ppt_x"/>
                                              </p:val>
                                            </p:tav>
                                          </p:tavLst>
                                        </p:anim>
                                        <p:anim calcmode="lin" valueType="num">
                                          <p:cBhvr additive="base">
                                            <p:cTn id="40" dur="4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accel="5500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400" fill="hold"/>
                                            <p:tgtEl>
                                              <p:spTgt spid="14"/>
                                            </p:tgtEl>
                                            <p:attrNameLst>
                                              <p:attrName>ppt_x</p:attrName>
                                            </p:attrNameLst>
                                          </p:cBhvr>
                                          <p:tavLst>
                                            <p:tav tm="0">
                                              <p:val>
                                                <p:strVal val="#ppt_x"/>
                                              </p:val>
                                            </p:tav>
                                            <p:tav tm="100000">
                                              <p:val>
                                                <p:strVal val="#ppt_x"/>
                                              </p:val>
                                            </p:tav>
                                          </p:tavLst>
                                        </p:anim>
                                        <p:anim calcmode="lin" valueType="num">
                                          <p:cBhvr additive="base">
                                            <p:cTn id="44" dur="4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accel="5500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400" fill="hold"/>
                                            <p:tgtEl>
                                              <p:spTgt spid="15"/>
                                            </p:tgtEl>
                                            <p:attrNameLst>
                                              <p:attrName>ppt_x</p:attrName>
                                            </p:attrNameLst>
                                          </p:cBhvr>
                                          <p:tavLst>
                                            <p:tav tm="0">
                                              <p:val>
                                                <p:strVal val="#ppt_x"/>
                                              </p:val>
                                            </p:tav>
                                            <p:tav tm="100000">
                                              <p:val>
                                                <p:strVal val="#ppt_x"/>
                                              </p:val>
                                            </p:tav>
                                          </p:tavLst>
                                        </p:anim>
                                        <p:anim calcmode="lin" valueType="num">
                                          <p:cBhvr additive="base">
                                            <p:cTn id="48" dur="4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accel="5500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400" fill="hold"/>
                                            <p:tgtEl>
                                              <p:spTgt spid="16"/>
                                            </p:tgtEl>
                                            <p:attrNameLst>
                                              <p:attrName>ppt_x</p:attrName>
                                            </p:attrNameLst>
                                          </p:cBhvr>
                                          <p:tavLst>
                                            <p:tav tm="0">
                                              <p:val>
                                                <p:strVal val="#ppt_x"/>
                                              </p:val>
                                            </p:tav>
                                            <p:tav tm="100000">
                                              <p:val>
                                                <p:strVal val="#ppt_x"/>
                                              </p:val>
                                            </p:tav>
                                          </p:tavLst>
                                        </p:anim>
                                        <p:anim calcmode="lin" valueType="num">
                                          <p:cBhvr additive="base">
                                            <p:cTn id="52" dur="400" fill="hold"/>
                                            <p:tgtEl>
                                              <p:spTgt spid="16"/>
                                            </p:tgtEl>
                                            <p:attrNameLst>
                                              <p:attrName>ppt_y</p:attrName>
                                            </p:attrNameLst>
                                          </p:cBhvr>
                                          <p:tavLst>
                                            <p:tav tm="0">
                                              <p:val>
                                                <p:strVal val="1+#ppt_h/2"/>
                                              </p:val>
                                            </p:tav>
                                            <p:tav tm="100000">
                                              <p:val>
                                                <p:strVal val="#ppt_y"/>
                                              </p:val>
                                            </p:tav>
                                          </p:tavLst>
                                        </p:anim>
                                      </p:childTnLst>
                                    </p:cTn>
                                  </p:par>
                                </p:childTnLst>
                              </p:cTn>
                            </p:par>
                            <p:par>
                              <p:cTn id="53" fill="hold">
                                <p:stCondLst>
                                  <p:cond delay="1200"/>
                                </p:stCondLst>
                                <p:childTnLst>
                                  <p:par>
                                    <p:cTn id="54" presetID="12" presetClass="entr" presetSubtype="2" fill="hold" grpId="0" nodeType="after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400"/>
                                            <p:tgtEl>
                                              <p:spTgt spid="5"/>
                                            </p:tgtEl>
                                            <p:attrNameLst>
                                              <p:attrName>ppt_x</p:attrName>
                                            </p:attrNameLst>
                                          </p:cBhvr>
                                          <p:tavLst>
                                            <p:tav tm="0">
                                              <p:val>
                                                <p:strVal val="#ppt_x+#ppt_w*1.125000"/>
                                              </p:val>
                                            </p:tav>
                                            <p:tav tm="100000">
                                              <p:val>
                                                <p:strVal val="#ppt_x"/>
                                              </p:val>
                                            </p:tav>
                                          </p:tavLst>
                                        </p:anim>
                                        <p:animEffect transition="in" filter="wipe(left)">
                                          <p:cBhvr>
                                            <p:cTn id="57" dur="400"/>
                                            <p:tgtEl>
                                              <p:spTgt spid="5"/>
                                            </p:tgtEl>
                                          </p:cBhvr>
                                        </p:animEffect>
                                      </p:childTnLst>
                                    </p:cTn>
                                  </p:par>
                                  <p:par>
                                    <p:cTn id="58" presetID="18" presetClass="entr" presetSubtype="3"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strips(upRight)">
                                          <p:cBhvr>
                                            <p:cTn id="60" dur="400"/>
                                            <p:tgtEl>
                                              <p:spTgt spid="18"/>
                                            </p:tgtEl>
                                          </p:cBhvr>
                                        </p:animEffect>
                                      </p:childTnLst>
                                    </p:cTn>
                                  </p:par>
                                </p:childTnLst>
                              </p:cTn>
                            </p:par>
                            <p:par>
                              <p:cTn id="61" fill="hold">
                                <p:stCondLst>
                                  <p:cond delay="1600"/>
                                </p:stCondLst>
                                <p:childTnLst>
                                  <p:par>
                                    <p:cTn id="62" presetID="12" presetClass="entr" presetSubtype="2" fill="hold" grpId="0" nodeType="after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400"/>
                                            <p:tgtEl>
                                              <p:spTgt spid="19"/>
                                            </p:tgtEl>
                                            <p:attrNameLst>
                                              <p:attrName>ppt_x</p:attrName>
                                            </p:attrNameLst>
                                          </p:cBhvr>
                                          <p:tavLst>
                                            <p:tav tm="0">
                                              <p:val>
                                                <p:strVal val="#ppt_x+#ppt_w*1.125000"/>
                                              </p:val>
                                            </p:tav>
                                            <p:tav tm="100000">
                                              <p:val>
                                                <p:strVal val="#ppt_x"/>
                                              </p:val>
                                            </p:tav>
                                          </p:tavLst>
                                        </p:anim>
                                        <p:animEffect transition="in" filter="wipe(left)">
                                          <p:cBhvr>
                                            <p:cTn id="65" dur="400"/>
                                            <p:tgtEl>
                                              <p:spTgt spid="19"/>
                                            </p:tgtEl>
                                          </p:cBhvr>
                                        </p:animEffect>
                                      </p:childTnLst>
                                    </p:cTn>
                                  </p:par>
                                  <p:par>
                                    <p:cTn id="66" presetID="18" presetClass="entr" presetSubtype="3"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strips(upRight)">
                                          <p:cBhvr>
                                            <p:cTn id="68" dur="400"/>
                                            <p:tgtEl>
                                              <p:spTgt spid="20"/>
                                            </p:tgtEl>
                                          </p:cBhvr>
                                        </p:animEffect>
                                      </p:childTnLst>
                                    </p:cTn>
                                  </p:par>
                                </p:childTnLst>
                              </p:cTn>
                            </p:par>
                            <p:par>
                              <p:cTn id="69" fill="hold">
                                <p:stCondLst>
                                  <p:cond delay="2000"/>
                                </p:stCondLst>
                                <p:childTnLst>
                                  <p:par>
                                    <p:cTn id="70" presetID="12" presetClass="entr" presetSubtype="2" fill="hold" grpId="0" nodeType="after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additive="base">
                                            <p:cTn id="72" dur="400"/>
                                            <p:tgtEl>
                                              <p:spTgt spid="21"/>
                                            </p:tgtEl>
                                            <p:attrNameLst>
                                              <p:attrName>ppt_x</p:attrName>
                                            </p:attrNameLst>
                                          </p:cBhvr>
                                          <p:tavLst>
                                            <p:tav tm="0">
                                              <p:val>
                                                <p:strVal val="#ppt_x+#ppt_w*1.125000"/>
                                              </p:val>
                                            </p:tav>
                                            <p:tav tm="100000">
                                              <p:val>
                                                <p:strVal val="#ppt_x"/>
                                              </p:val>
                                            </p:tav>
                                          </p:tavLst>
                                        </p:anim>
                                        <p:animEffect transition="in" filter="wipe(left)">
                                          <p:cBhvr>
                                            <p:cTn id="73" dur="400"/>
                                            <p:tgtEl>
                                              <p:spTgt spid="21"/>
                                            </p:tgtEl>
                                          </p:cBhvr>
                                        </p:animEffect>
                                      </p:childTnLst>
                                    </p:cTn>
                                  </p:par>
                                  <p:par>
                                    <p:cTn id="74" presetID="18" presetClass="entr" presetSubtype="3"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strips(upRight)">
                                          <p:cBhvr>
                                            <p:cTn id="76" dur="400"/>
                                            <p:tgtEl>
                                              <p:spTgt spid="22"/>
                                            </p:tgtEl>
                                          </p:cBhvr>
                                        </p:animEffect>
                                      </p:childTnLst>
                                    </p:cTn>
                                  </p:par>
                                </p:childTnLst>
                              </p:cTn>
                            </p:par>
                            <p:par>
                              <p:cTn id="77" fill="hold">
                                <p:stCondLst>
                                  <p:cond delay="2400"/>
                                </p:stCondLst>
                                <p:childTnLst>
                                  <p:par>
                                    <p:cTn id="78" presetID="12" presetClass="entr" presetSubtype="2" fill="hold" grpId="0" nodeType="afterEffect">
                                      <p:stCondLst>
                                        <p:cond delay="0"/>
                                      </p:stCondLst>
                                      <p:childTnLst>
                                        <p:set>
                                          <p:cBhvr>
                                            <p:cTn id="79" dur="1" fill="hold">
                                              <p:stCondLst>
                                                <p:cond delay="0"/>
                                              </p:stCondLst>
                                            </p:cTn>
                                            <p:tgtEl>
                                              <p:spTgt spid="23"/>
                                            </p:tgtEl>
                                            <p:attrNameLst>
                                              <p:attrName>style.visibility</p:attrName>
                                            </p:attrNameLst>
                                          </p:cBhvr>
                                          <p:to>
                                            <p:strVal val="visible"/>
                                          </p:to>
                                        </p:set>
                                        <p:anim calcmode="lin" valueType="num">
                                          <p:cBhvr additive="base">
                                            <p:cTn id="80" dur="400"/>
                                            <p:tgtEl>
                                              <p:spTgt spid="23"/>
                                            </p:tgtEl>
                                            <p:attrNameLst>
                                              <p:attrName>ppt_x</p:attrName>
                                            </p:attrNameLst>
                                          </p:cBhvr>
                                          <p:tavLst>
                                            <p:tav tm="0">
                                              <p:val>
                                                <p:strVal val="#ppt_x+#ppt_w*1.125000"/>
                                              </p:val>
                                            </p:tav>
                                            <p:tav tm="100000">
                                              <p:val>
                                                <p:strVal val="#ppt_x"/>
                                              </p:val>
                                            </p:tav>
                                          </p:tavLst>
                                        </p:anim>
                                        <p:animEffect transition="in" filter="wipe(left)">
                                          <p:cBhvr>
                                            <p:cTn id="81" dur="400"/>
                                            <p:tgtEl>
                                              <p:spTgt spid="23"/>
                                            </p:tgtEl>
                                          </p:cBhvr>
                                        </p:animEffect>
                                      </p:childTnLst>
                                    </p:cTn>
                                  </p:par>
                                  <p:par>
                                    <p:cTn id="82" presetID="18" presetClass="entr" presetSubtype="3" fill="hold" grpId="0"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strips(upRight)">
                                          <p:cBhvr>
                                            <p:cTn id="84" dur="400"/>
                                            <p:tgtEl>
                                              <p:spTgt spid="24"/>
                                            </p:tgtEl>
                                          </p:cBhvr>
                                        </p:animEffect>
                                      </p:childTnLst>
                                    </p:cTn>
                                  </p:par>
                                </p:childTnLst>
                              </p:cTn>
                            </p:par>
                            <p:par>
                              <p:cTn id="85" fill="hold">
                                <p:stCondLst>
                                  <p:cond delay="2800"/>
                                </p:stCondLst>
                                <p:childTnLst>
                                  <p:par>
                                    <p:cTn id="86" presetID="12" presetClass="entr" presetSubtype="2" fill="hold" grpId="0" nodeType="afterEffect">
                                      <p:stCondLst>
                                        <p:cond delay="0"/>
                                      </p:stCondLst>
                                      <p:childTnLst>
                                        <p:set>
                                          <p:cBhvr>
                                            <p:cTn id="87" dur="1" fill="hold">
                                              <p:stCondLst>
                                                <p:cond delay="0"/>
                                              </p:stCondLst>
                                            </p:cTn>
                                            <p:tgtEl>
                                              <p:spTgt spid="25"/>
                                            </p:tgtEl>
                                            <p:attrNameLst>
                                              <p:attrName>style.visibility</p:attrName>
                                            </p:attrNameLst>
                                          </p:cBhvr>
                                          <p:to>
                                            <p:strVal val="visible"/>
                                          </p:to>
                                        </p:set>
                                        <p:anim calcmode="lin" valueType="num">
                                          <p:cBhvr additive="base">
                                            <p:cTn id="88" dur="400"/>
                                            <p:tgtEl>
                                              <p:spTgt spid="25"/>
                                            </p:tgtEl>
                                            <p:attrNameLst>
                                              <p:attrName>ppt_x</p:attrName>
                                            </p:attrNameLst>
                                          </p:cBhvr>
                                          <p:tavLst>
                                            <p:tav tm="0">
                                              <p:val>
                                                <p:strVal val="#ppt_x+#ppt_w*1.125000"/>
                                              </p:val>
                                            </p:tav>
                                            <p:tav tm="100000">
                                              <p:val>
                                                <p:strVal val="#ppt_x"/>
                                              </p:val>
                                            </p:tav>
                                          </p:tavLst>
                                        </p:anim>
                                        <p:animEffect transition="in" filter="wipe(left)">
                                          <p:cBhvr>
                                            <p:cTn id="89" dur="400"/>
                                            <p:tgtEl>
                                              <p:spTgt spid="25"/>
                                            </p:tgtEl>
                                          </p:cBhvr>
                                        </p:animEffect>
                                      </p:childTnLst>
                                    </p:cTn>
                                  </p:par>
                                  <p:par>
                                    <p:cTn id="90" presetID="18" presetClass="entr" presetSubtype="3" fill="hold" grpId="0" nodeType="with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strips(upRight)">
                                          <p:cBhvr>
                                            <p:cTn id="92" dur="400"/>
                                            <p:tgtEl>
                                              <p:spTgt spid="26"/>
                                            </p:tgtEl>
                                          </p:cBhvr>
                                        </p:animEffect>
                                      </p:childTnLst>
                                    </p:cTn>
                                  </p:par>
                                </p:childTnLst>
                              </p:cTn>
                            </p:par>
                            <p:par>
                              <p:cTn id="93" fill="hold">
                                <p:stCondLst>
                                  <p:cond delay="3200"/>
                                </p:stCondLst>
                                <p:childTnLst>
                                  <p:par>
                                    <p:cTn id="94" presetID="12" presetClass="entr" presetSubtype="2"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 calcmode="lin" valueType="num">
                                          <p:cBhvr additive="base">
                                            <p:cTn id="96" dur="400"/>
                                            <p:tgtEl>
                                              <p:spTgt spid="27"/>
                                            </p:tgtEl>
                                            <p:attrNameLst>
                                              <p:attrName>ppt_x</p:attrName>
                                            </p:attrNameLst>
                                          </p:cBhvr>
                                          <p:tavLst>
                                            <p:tav tm="0">
                                              <p:val>
                                                <p:strVal val="#ppt_x+#ppt_w*1.125000"/>
                                              </p:val>
                                            </p:tav>
                                            <p:tav tm="100000">
                                              <p:val>
                                                <p:strVal val="#ppt_x"/>
                                              </p:val>
                                            </p:tav>
                                          </p:tavLst>
                                        </p:anim>
                                        <p:animEffect transition="in" filter="wipe(left)">
                                          <p:cBhvr>
                                            <p:cTn id="97" dur="400"/>
                                            <p:tgtEl>
                                              <p:spTgt spid="27"/>
                                            </p:tgtEl>
                                          </p:cBhvr>
                                        </p:animEffect>
                                      </p:childTnLst>
                                    </p:cTn>
                                  </p:par>
                                  <p:par>
                                    <p:cTn id="98" presetID="18" presetClass="entr" presetSubtype="3" fill="hold" grpId="0" nodeType="with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strips(upRight)">
                                          <p:cBhvr>
                                            <p:cTn id="100" dur="400"/>
                                            <p:tgtEl>
                                              <p:spTgt spid="28"/>
                                            </p:tgtEl>
                                          </p:cBhvr>
                                        </p:animEffect>
                                      </p:childTnLst>
                                    </p:cTn>
                                  </p:par>
                                </p:childTnLst>
                              </p:cTn>
                            </p:par>
                            <p:par>
                              <p:cTn id="101" fill="hold">
                                <p:stCondLst>
                                  <p:cond delay="3600"/>
                                </p:stCondLst>
                                <p:childTnLst>
                                  <p:par>
                                    <p:cTn id="102" presetID="21" presetClass="entr" presetSubtype="1" fill="hold" grpId="0" nodeType="afterEffect">
                                      <p:stCondLst>
                                        <p:cond delay="0"/>
                                      </p:stCondLst>
                                      <p:childTnLst>
                                        <p:set>
                                          <p:cBhvr>
                                            <p:cTn id="103" dur="1" fill="hold">
                                              <p:stCondLst>
                                                <p:cond delay="0"/>
                                              </p:stCondLst>
                                            </p:cTn>
                                            <p:tgtEl>
                                              <p:spTgt spid="4"/>
                                            </p:tgtEl>
                                            <p:attrNameLst>
                                              <p:attrName>style.visibility</p:attrName>
                                            </p:attrNameLst>
                                          </p:cBhvr>
                                          <p:to>
                                            <p:strVal val="visible"/>
                                          </p:to>
                                        </p:set>
                                        <p:animEffect transition="in" filter="wheel(1)">
                                          <p:cBhvr>
                                            <p:cTn id="104"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p:bldP spid="25" grpId="0"/>
          <p:bldP spid="26" grpId="0"/>
          <p:bldP spid="27" grpId="0"/>
          <p:bldP spid="28"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点击添加标题文字内容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flipV="1">
            <a:off x="2969045" y="1857279"/>
            <a:ext cx="3628920" cy="169560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2184979" y="1415756"/>
            <a:ext cx="4562601" cy="21650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820981" y="1359141"/>
            <a:ext cx="1414632" cy="636545"/>
            <a:chOff x="1591195" y="3531392"/>
            <a:chExt cx="1721136" cy="774463"/>
          </a:xfrm>
          <a:effectLst>
            <a:outerShdw blurRad="444500" dist="254000" dir="8100000" algn="tr" rotWithShape="0">
              <a:prstClr val="black">
                <a:alpha val="50000"/>
              </a:prstClr>
            </a:outerShdw>
          </a:effectLst>
        </p:grpSpPr>
        <p:sp>
          <p:nvSpPr>
            <p:cNvPr id="7"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8"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9" name="组合 8"/>
          <p:cNvGrpSpPr/>
          <p:nvPr/>
        </p:nvGrpSpPr>
        <p:grpSpPr>
          <a:xfrm>
            <a:off x="1444736" y="3296276"/>
            <a:ext cx="1414632" cy="636545"/>
            <a:chOff x="1591195" y="3531391"/>
            <a:chExt cx="1721136" cy="774463"/>
          </a:xfrm>
          <a:effectLst>
            <a:outerShdw blurRad="444500" dist="254000" dir="8100000" algn="tr" rotWithShape="0">
              <a:prstClr val="black">
                <a:alpha val="50000"/>
              </a:prstClr>
            </a:outerShdw>
          </a:effectLst>
        </p:grpSpPr>
        <p:sp>
          <p:nvSpPr>
            <p:cNvPr id="10" name="圆角矩形 104"/>
            <p:cNvSpPr/>
            <p:nvPr/>
          </p:nvSpPr>
          <p:spPr>
            <a:xfrm>
              <a:off x="1591195" y="3531391"/>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11"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12" name="组合 11"/>
          <p:cNvGrpSpPr/>
          <p:nvPr/>
        </p:nvGrpSpPr>
        <p:grpSpPr>
          <a:xfrm>
            <a:off x="6641453" y="1097484"/>
            <a:ext cx="1414632" cy="636545"/>
            <a:chOff x="1591195" y="3531392"/>
            <a:chExt cx="1721136" cy="774463"/>
          </a:xfrm>
          <a:effectLst>
            <a:outerShdw blurRad="444500" dist="254000" dir="8100000" algn="tr" rotWithShape="0">
              <a:prstClr val="black">
                <a:alpha val="50000"/>
              </a:prstClr>
            </a:outerShdw>
          </a:effectLst>
        </p:grpSpPr>
        <p:sp>
          <p:nvSpPr>
            <p:cNvPr id="13"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14"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15" name="组合 14"/>
          <p:cNvGrpSpPr/>
          <p:nvPr/>
        </p:nvGrpSpPr>
        <p:grpSpPr>
          <a:xfrm>
            <a:off x="5853297" y="3313413"/>
            <a:ext cx="1414632" cy="636545"/>
            <a:chOff x="1591195" y="3531392"/>
            <a:chExt cx="1721136" cy="774463"/>
          </a:xfrm>
          <a:effectLst>
            <a:outerShdw blurRad="444500" dist="254000" dir="8100000" algn="tr" rotWithShape="0">
              <a:prstClr val="black">
                <a:alpha val="50000"/>
              </a:prstClr>
            </a:outerShdw>
          </a:effectLst>
        </p:grpSpPr>
        <p:sp>
          <p:nvSpPr>
            <p:cNvPr id="16"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17"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18" name="TextBox 24"/>
          <p:cNvSpPr txBox="1"/>
          <p:nvPr/>
        </p:nvSpPr>
        <p:spPr>
          <a:xfrm>
            <a:off x="1835696" y="1635646"/>
            <a:ext cx="1338828" cy="323165"/>
          </a:xfrm>
          <a:prstGeom prst="rect">
            <a:avLst/>
          </a:prstGeom>
          <a:noFill/>
        </p:spPr>
        <p:txBody>
          <a:bodyPr wrap="none" rtlCol="0">
            <a:spAutoFit/>
          </a:bodyPr>
          <a:lstStyle/>
          <a:p>
            <a:r>
              <a:rPr lang="zh-CN" altLang="en-US" sz="1500" dirty="0">
                <a:solidFill>
                  <a:prstClr val="black"/>
                </a:solidFill>
                <a:latin typeface="+mj-ea"/>
                <a:ea typeface="+mj-ea"/>
              </a:rPr>
              <a:t>点击输入标题</a:t>
            </a:r>
          </a:p>
        </p:txBody>
      </p:sp>
      <p:sp>
        <p:nvSpPr>
          <p:cNvPr id="19" name="TextBox 25"/>
          <p:cNvSpPr txBox="1"/>
          <p:nvPr/>
        </p:nvSpPr>
        <p:spPr>
          <a:xfrm>
            <a:off x="6660232" y="1373225"/>
            <a:ext cx="1338828" cy="323165"/>
          </a:xfrm>
          <a:prstGeom prst="rect">
            <a:avLst/>
          </a:prstGeom>
          <a:noFill/>
        </p:spPr>
        <p:txBody>
          <a:bodyPr wrap="none" rtlCol="0">
            <a:spAutoFit/>
          </a:bodyPr>
          <a:lstStyle/>
          <a:p>
            <a:r>
              <a:rPr lang="zh-CN" altLang="en-US" sz="1500" dirty="0">
                <a:solidFill>
                  <a:prstClr val="black"/>
                </a:solidFill>
                <a:latin typeface="+mj-ea"/>
                <a:ea typeface="+mj-ea"/>
              </a:rPr>
              <a:t>点击输入标题</a:t>
            </a:r>
          </a:p>
        </p:txBody>
      </p:sp>
      <p:sp>
        <p:nvSpPr>
          <p:cNvPr id="20" name="TextBox 26"/>
          <p:cNvSpPr txBox="1"/>
          <p:nvPr/>
        </p:nvSpPr>
        <p:spPr>
          <a:xfrm>
            <a:off x="1475656" y="3555503"/>
            <a:ext cx="1338828" cy="323165"/>
          </a:xfrm>
          <a:prstGeom prst="rect">
            <a:avLst/>
          </a:prstGeom>
          <a:noFill/>
        </p:spPr>
        <p:txBody>
          <a:bodyPr wrap="none" rtlCol="0">
            <a:spAutoFit/>
          </a:bodyPr>
          <a:lstStyle/>
          <a:p>
            <a:r>
              <a:rPr lang="zh-CN" altLang="en-US" sz="1500" dirty="0">
                <a:solidFill>
                  <a:prstClr val="black"/>
                </a:solidFill>
                <a:latin typeface="+mj-ea"/>
                <a:ea typeface="+mj-ea"/>
              </a:rPr>
              <a:t>点击输入标题</a:t>
            </a:r>
          </a:p>
        </p:txBody>
      </p:sp>
      <p:sp>
        <p:nvSpPr>
          <p:cNvPr id="21" name="TextBox 27"/>
          <p:cNvSpPr txBox="1"/>
          <p:nvPr/>
        </p:nvSpPr>
        <p:spPr>
          <a:xfrm>
            <a:off x="5868144" y="3586553"/>
            <a:ext cx="1338828" cy="323165"/>
          </a:xfrm>
          <a:prstGeom prst="rect">
            <a:avLst/>
          </a:prstGeom>
          <a:noFill/>
        </p:spPr>
        <p:txBody>
          <a:bodyPr wrap="none" rtlCol="0">
            <a:spAutoFit/>
          </a:bodyPr>
          <a:lstStyle/>
          <a:p>
            <a:r>
              <a:rPr lang="zh-CN" altLang="en-US" sz="1500" dirty="0">
                <a:solidFill>
                  <a:prstClr val="black"/>
                </a:solidFill>
                <a:latin typeface="+mj-ea"/>
                <a:ea typeface="+mj-ea"/>
              </a:rPr>
              <a:t>点击输入标题</a:t>
            </a:r>
          </a:p>
        </p:txBody>
      </p:sp>
      <p:grpSp>
        <p:nvGrpSpPr>
          <p:cNvPr id="22" name="组合 21"/>
          <p:cNvGrpSpPr/>
          <p:nvPr/>
        </p:nvGrpSpPr>
        <p:grpSpPr>
          <a:xfrm>
            <a:off x="3746633" y="1810030"/>
            <a:ext cx="1382075" cy="1382075"/>
            <a:chOff x="3746633" y="1810030"/>
            <a:chExt cx="1382075" cy="1382075"/>
          </a:xfrm>
        </p:grpSpPr>
        <p:grpSp>
          <p:nvGrpSpPr>
            <p:cNvPr id="23" name="组合 22"/>
            <p:cNvGrpSpPr/>
            <p:nvPr/>
          </p:nvGrpSpPr>
          <p:grpSpPr>
            <a:xfrm>
              <a:off x="3746633" y="1810030"/>
              <a:ext cx="1382075" cy="1382075"/>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26" name="椭圆 25"/>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24" name="TextBox 30"/>
            <p:cNvSpPr txBox="1"/>
            <p:nvPr/>
          </p:nvSpPr>
          <p:spPr>
            <a:xfrm>
              <a:off x="3978122" y="2397335"/>
              <a:ext cx="926418" cy="246221"/>
            </a:xfrm>
            <a:prstGeom prst="rect">
              <a:avLst/>
            </a:prstGeom>
            <a:noFill/>
          </p:spPr>
          <p:txBody>
            <a:bodyPr wrap="square" lIns="0" tIns="0" rIns="0" bIns="0" rtlCol="0">
              <a:spAutoFit/>
            </a:bodyPr>
            <a:lstStyle/>
            <a:p>
              <a:pPr algn="ctr"/>
              <a:r>
                <a:rPr lang="zh-CN" altLang="en-US" sz="1600" b="1" dirty="0">
                  <a:solidFill>
                    <a:schemeClr val="accent2"/>
                  </a:solidFill>
                  <a:latin typeface="+mj-ea"/>
                  <a:ea typeface="+mj-ea"/>
                </a:rPr>
                <a:t>标题内容</a:t>
              </a:r>
            </a:p>
          </p:txBody>
        </p:sp>
      </p:grpSp>
      <p:sp>
        <p:nvSpPr>
          <p:cNvPr id="27" name="TextBox 31"/>
          <p:cNvSpPr txBox="1"/>
          <p:nvPr/>
        </p:nvSpPr>
        <p:spPr>
          <a:xfrm>
            <a:off x="592781" y="2186777"/>
            <a:ext cx="2448272" cy="752514"/>
          </a:xfrm>
          <a:prstGeom prst="rect">
            <a:avLst/>
          </a:prstGeom>
          <a:noFill/>
        </p:spPr>
        <p:txBody>
          <a:bodyPr wrap="square" rtlCol="0">
            <a:spAutoFit/>
          </a:bodyPr>
          <a:lstStyle/>
          <a:p>
            <a:pPr algn="ctr">
              <a:lnSpc>
                <a:spcPct val="130000"/>
              </a:lnSpc>
            </a:pPr>
            <a:r>
              <a:rPr lang="zh-CN" altLang="en-US" sz="1100" dirty="0">
                <a:solidFill>
                  <a:prstClr val="black"/>
                </a:solidFill>
                <a:latin typeface="+mj-ea"/>
                <a:ea typeface="+mj-ea"/>
              </a:rPr>
              <a:t>点击输入本栏的具体文字，简明扼要的说明分项内容，此为概念图解，请根据您的具体内容酌情修改。</a:t>
            </a:r>
            <a:endParaRPr lang="en-US" altLang="zh-CN" sz="1100" dirty="0">
              <a:solidFill>
                <a:prstClr val="black"/>
              </a:solidFill>
              <a:latin typeface="+mj-ea"/>
              <a:ea typeface="+mj-ea"/>
            </a:endParaRPr>
          </a:p>
        </p:txBody>
      </p:sp>
      <p:sp>
        <p:nvSpPr>
          <p:cNvPr id="28" name="TextBox 32"/>
          <p:cNvSpPr txBox="1"/>
          <p:nvPr/>
        </p:nvSpPr>
        <p:spPr>
          <a:xfrm>
            <a:off x="745181" y="4011910"/>
            <a:ext cx="2448272" cy="752514"/>
          </a:xfrm>
          <a:prstGeom prst="rect">
            <a:avLst/>
          </a:prstGeom>
          <a:noFill/>
        </p:spPr>
        <p:txBody>
          <a:bodyPr wrap="square" rtlCol="0">
            <a:spAutoFit/>
          </a:bodyPr>
          <a:lstStyle/>
          <a:p>
            <a:pPr algn="ctr">
              <a:lnSpc>
                <a:spcPct val="130000"/>
              </a:lnSpc>
            </a:pPr>
            <a:r>
              <a:rPr lang="zh-CN" altLang="en-US" sz="1100" dirty="0">
                <a:solidFill>
                  <a:prstClr val="black"/>
                </a:solidFill>
                <a:latin typeface="+mj-ea"/>
                <a:ea typeface="+mj-ea"/>
              </a:rPr>
              <a:t>点击输入本栏的具体文字，简明扼要的说明分项内容，此为概念图解，请根据您的具体内容酌情修改。</a:t>
            </a:r>
            <a:endParaRPr lang="en-US" altLang="zh-CN" sz="1100" dirty="0">
              <a:solidFill>
                <a:prstClr val="black"/>
              </a:solidFill>
              <a:latin typeface="+mj-ea"/>
              <a:ea typeface="+mj-ea"/>
            </a:endParaRPr>
          </a:p>
        </p:txBody>
      </p:sp>
      <p:sp>
        <p:nvSpPr>
          <p:cNvPr id="29" name="TextBox 33"/>
          <p:cNvSpPr txBox="1"/>
          <p:nvPr/>
        </p:nvSpPr>
        <p:spPr>
          <a:xfrm>
            <a:off x="5849365" y="4058985"/>
            <a:ext cx="2448272" cy="752514"/>
          </a:xfrm>
          <a:prstGeom prst="rect">
            <a:avLst/>
          </a:prstGeom>
          <a:noFill/>
        </p:spPr>
        <p:txBody>
          <a:bodyPr wrap="square" rtlCol="0">
            <a:spAutoFit/>
          </a:bodyPr>
          <a:lstStyle/>
          <a:p>
            <a:pPr algn="ctr">
              <a:lnSpc>
                <a:spcPct val="130000"/>
              </a:lnSpc>
            </a:pPr>
            <a:r>
              <a:rPr lang="zh-CN" altLang="en-US" sz="1100" dirty="0">
                <a:solidFill>
                  <a:prstClr val="black"/>
                </a:solidFill>
                <a:latin typeface="+mj-ea"/>
                <a:ea typeface="+mj-ea"/>
              </a:rPr>
              <a:t>点击输入本栏的具体文字，简明扼要的说明分项内容，此为概念图解，请根据您的具体内容酌情修改。</a:t>
            </a:r>
            <a:endParaRPr lang="en-US" altLang="zh-CN" sz="1100" dirty="0">
              <a:solidFill>
                <a:prstClr val="black"/>
              </a:solidFill>
              <a:latin typeface="+mj-ea"/>
              <a:ea typeface="+mj-ea"/>
            </a:endParaRPr>
          </a:p>
        </p:txBody>
      </p:sp>
      <p:sp>
        <p:nvSpPr>
          <p:cNvPr id="30" name="TextBox 34"/>
          <p:cNvSpPr txBox="1"/>
          <p:nvPr/>
        </p:nvSpPr>
        <p:spPr>
          <a:xfrm>
            <a:off x="6012160" y="1972988"/>
            <a:ext cx="2448272" cy="752514"/>
          </a:xfrm>
          <a:prstGeom prst="rect">
            <a:avLst/>
          </a:prstGeom>
          <a:noFill/>
        </p:spPr>
        <p:txBody>
          <a:bodyPr wrap="square" rtlCol="0">
            <a:spAutoFit/>
          </a:bodyPr>
          <a:lstStyle/>
          <a:p>
            <a:pPr algn="ctr">
              <a:lnSpc>
                <a:spcPct val="130000"/>
              </a:lnSpc>
            </a:pPr>
            <a:r>
              <a:rPr lang="zh-CN" altLang="en-US" sz="1100" dirty="0">
                <a:solidFill>
                  <a:prstClr val="black"/>
                </a:solidFill>
                <a:latin typeface="+mj-ea"/>
                <a:ea typeface="+mj-ea"/>
              </a:rPr>
              <a:t>点击输入本栏的具体文字，简明扼要的说明分项内容，此为概念图解，请根据您的具体内容酌情修改。</a:t>
            </a:r>
            <a:endParaRPr lang="en-US" altLang="zh-CN" sz="1100" dirty="0">
              <a:solidFill>
                <a:prstClr val="black"/>
              </a:solidFill>
              <a:latin typeface="+mj-ea"/>
              <a:ea typeface="+mj-ea"/>
            </a:endParaRPr>
          </a:p>
        </p:txBody>
      </p:sp>
      <p:sp>
        <p:nvSpPr>
          <p:cNvPr id="31" name="椭圆 30"/>
          <p:cNvSpPr/>
          <p:nvPr/>
        </p:nvSpPr>
        <p:spPr>
          <a:xfrm>
            <a:off x="2883767" y="1304103"/>
            <a:ext cx="373310" cy="373310"/>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1</a:t>
            </a:r>
            <a:endParaRPr lang="zh-CN" altLang="en-US" dirty="0">
              <a:solidFill>
                <a:prstClr val="white"/>
              </a:solidFill>
              <a:latin typeface="+mj-ea"/>
              <a:ea typeface="+mj-ea"/>
            </a:endParaRPr>
          </a:p>
        </p:txBody>
      </p:sp>
      <p:sp>
        <p:nvSpPr>
          <p:cNvPr id="32" name="椭圆 31"/>
          <p:cNvSpPr/>
          <p:nvPr/>
        </p:nvSpPr>
        <p:spPr>
          <a:xfrm>
            <a:off x="2523727" y="3207487"/>
            <a:ext cx="373310" cy="373310"/>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2</a:t>
            </a:r>
            <a:endParaRPr lang="zh-CN" altLang="en-US" dirty="0">
              <a:solidFill>
                <a:prstClr val="white"/>
              </a:solidFill>
              <a:latin typeface="+mj-ea"/>
              <a:ea typeface="+mj-ea"/>
            </a:endParaRPr>
          </a:p>
        </p:txBody>
      </p:sp>
      <p:sp>
        <p:nvSpPr>
          <p:cNvPr id="33" name="椭圆 32"/>
          <p:cNvSpPr/>
          <p:nvPr/>
        </p:nvSpPr>
        <p:spPr>
          <a:xfrm>
            <a:off x="6911328" y="3275267"/>
            <a:ext cx="373310" cy="373310"/>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3</a:t>
            </a:r>
            <a:endParaRPr lang="zh-CN" altLang="en-US" dirty="0">
              <a:solidFill>
                <a:prstClr val="white"/>
              </a:solidFill>
              <a:latin typeface="+mj-ea"/>
              <a:ea typeface="+mj-ea"/>
            </a:endParaRPr>
          </a:p>
        </p:txBody>
      </p:sp>
      <p:sp>
        <p:nvSpPr>
          <p:cNvPr id="34" name="椭圆 33"/>
          <p:cNvSpPr/>
          <p:nvPr/>
        </p:nvSpPr>
        <p:spPr>
          <a:xfrm>
            <a:off x="7725152" y="1059582"/>
            <a:ext cx="373310" cy="373310"/>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4</a:t>
            </a:r>
            <a:endParaRPr lang="zh-CN" altLang="en-US" dirty="0">
              <a:solidFill>
                <a:prstClr val="white"/>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anim calcmode="lin" valueType="num">
                                      <p:cBhvr>
                                        <p:cTn id="8" dur="400" fill="hold"/>
                                        <p:tgtEl>
                                          <p:spTgt spid="22"/>
                                        </p:tgtEl>
                                        <p:attrNameLst>
                                          <p:attrName>ppt_x</p:attrName>
                                        </p:attrNameLst>
                                      </p:cBhvr>
                                      <p:tavLst>
                                        <p:tav tm="0">
                                          <p:val>
                                            <p:strVal val="#ppt_x"/>
                                          </p:val>
                                        </p:tav>
                                        <p:tav tm="100000">
                                          <p:val>
                                            <p:strVal val="#ppt_x"/>
                                          </p:val>
                                        </p:tav>
                                      </p:tavLst>
                                    </p:anim>
                                    <p:anim calcmode="lin" valueType="num">
                                      <p:cBhvr>
                                        <p:cTn id="9" dur="4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16" presetClass="entr" presetSubtype="37"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outVertical)">
                                      <p:cBhvr>
                                        <p:cTn id="13" dur="400"/>
                                        <p:tgtEl>
                                          <p:spTgt spid="4"/>
                                        </p:tgtEl>
                                      </p:cBhvr>
                                    </p:animEffect>
                                  </p:childTnLst>
                                </p:cTn>
                              </p:par>
                              <p:par>
                                <p:cTn id="14" presetID="53" presetClass="entr" presetSubtype="16"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400" fill="hold"/>
                                        <p:tgtEl>
                                          <p:spTgt spid="6"/>
                                        </p:tgtEl>
                                        <p:attrNameLst>
                                          <p:attrName>ppt_w</p:attrName>
                                        </p:attrNameLst>
                                      </p:cBhvr>
                                      <p:tavLst>
                                        <p:tav tm="0">
                                          <p:val>
                                            <p:fltVal val="0"/>
                                          </p:val>
                                        </p:tav>
                                        <p:tav tm="100000">
                                          <p:val>
                                            <p:strVal val="#ppt_w"/>
                                          </p:val>
                                        </p:tav>
                                      </p:tavLst>
                                    </p:anim>
                                    <p:anim calcmode="lin" valueType="num">
                                      <p:cBhvr>
                                        <p:cTn id="17" dur="400" fill="hold"/>
                                        <p:tgtEl>
                                          <p:spTgt spid="6"/>
                                        </p:tgtEl>
                                        <p:attrNameLst>
                                          <p:attrName>ppt_h</p:attrName>
                                        </p:attrNameLst>
                                      </p:cBhvr>
                                      <p:tavLst>
                                        <p:tav tm="0">
                                          <p:val>
                                            <p:fltVal val="0"/>
                                          </p:val>
                                        </p:tav>
                                        <p:tav tm="100000">
                                          <p:val>
                                            <p:strVal val="#ppt_h"/>
                                          </p:val>
                                        </p:tav>
                                      </p:tavLst>
                                    </p:anim>
                                    <p:animEffect transition="in" filter="fade">
                                      <p:cBhvr>
                                        <p:cTn id="18" dur="400"/>
                                        <p:tgtEl>
                                          <p:spTgt spid="6"/>
                                        </p:tgtEl>
                                      </p:cBhvr>
                                    </p:animEffect>
                                  </p:childTnLst>
                                </p:cTn>
                              </p:par>
                              <p:par>
                                <p:cTn id="19" presetID="53" presetClass="entr" presetSubtype="16"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400" fill="hold"/>
                                        <p:tgtEl>
                                          <p:spTgt spid="15"/>
                                        </p:tgtEl>
                                        <p:attrNameLst>
                                          <p:attrName>ppt_w</p:attrName>
                                        </p:attrNameLst>
                                      </p:cBhvr>
                                      <p:tavLst>
                                        <p:tav tm="0">
                                          <p:val>
                                            <p:fltVal val="0"/>
                                          </p:val>
                                        </p:tav>
                                        <p:tav tm="100000">
                                          <p:val>
                                            <p:strVal val="#ppt_w"/>
                                          </p:val>
                                        </p:tav>
                                      </p:tavLst>
                                    </p:anim>
                                    <p:anim calcmode="lin" valueType="num">
                                      <p:cBhvr>
                                        <p:cTn id="22" dur="400" fill="hold"/>
                                        <p:tgtEl>
                                          <p:spTgt spid="15"/>
                                        </p:tgtEl>
                                        <p:attrNameLst>
                                          <p:attrName>ppt_h</p:attrName>
                                        </p:attrNameLst>
                                      </p:cBhvr>
                                      <p:tavLst>
                                        <p:tav tm="0">
                                          <p:val>
                                            <p:fltVal val="0"/>
                                          </p:val>
                                        </p:tav>
                                        <p:tav tm="100000">
                                          <p:val>
                                            <p:strVal val="#ppt_h"/>
                                          </p:val>
                                        </p:tav>
                                      </p:tavLst>
                                    </p:anim>
                                    <p:animEffect transition="in" filter="fade">
                                      <p:cBhvr>
                                        <p:cTn id="23" dur="400"/>
                                        <p:tgtEl>
                                          <p:spTgt spid="15"/>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400"/>
                                        <p:tgtEl>
                                          <p:spTgt spid="21"/>
                                        </p:tgtEl>
                                        <p:attrNameLst>
                                          <p:attrName>ppt_y</p:attrName>
                                        </p:attrNameLst>
                                      </p:cBhvr>
                                      <p:tavLst>
                                        <p:tav tm="0">
                                          <p:val>
                                            <p:strVal val="#ppt_y+#ppt_h*1.125000"/>
                                          </p:val>
                                        </p:tav>
                                        <p:tav tm="100000">
                                          <p:val>
                                            <p:strVal val="#ppt_y"/>
                                          </p:val>
                                        </p:tav>
                                      </p:tavLst>
                                    </p:anim>
                                    <p:animEffect transition="in" filter="wipe(up)">
                                      <p:cBhvr>
                                        <p:cTn id="27" dur="400"/>
                                        <p:tgtEl>
                                          <p:spTgt spid="21"/>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400"/>
                                        <p:tgtEl>
                                          <p:spTgt spid="18"/>
                                        </p:tgtEl>
                                        <p:attrNameLst>
                                          <p:attrName>ppt_y</p:attrName>
                                        </p:attrNameLst>
                                      </p:cBhvr>
                                      <p:tavLst>
                                        <p:tav tm="0">
                                          <p:val>
                                            <p:strVal val="#ppt_y+#ppt_h*1.125000"/>
                                          </p:val>
                                        </p:tav>
                                        <p:tav tm="100000">
                                          <p:val>
                                            <p:strVal val="#ppt_y"/>
                                          </p:val>
                                        </p:tav>
                                      </p:tavLst>
                                    </p:anim>
                                    <p:animEffect transition="in" filter="wipe(up)">
                                      <p:cBhvr>
                                        <p:cTn id="31" dur="400"/>
                                        <p:tgtEl>
                                          <p:spTgt spid="18"/>
                                        </p:tgtEl>
                                      </p:cBhvr>
                                    </p:animEffect>
                                  </p:childTnLst>
                                </p:cTn>
                              </p:par>
                            </p:childTnLst>
                          </p:cTn>
                        </p:par>
                        <p:par>
                          <p:cTn id="32" fill="hold">
                            <p:stCondLst>
                              <p:cond delay="800"/>
                            </p:stCondLst>
                            <p:childTnLst>
                              <p:par>
                                <p:cTn id="33" presetID="16" presetClass="entr" presetSubtype="37"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outVertical)">
                                      <p:cBhvr>
                                        <p:cTn id="35" dur="400"/>
                                        <p:tgtEl>
                                          <p:spTgt spid="5"/>
                                        </p:tgtEl>
                                      </p:cBhvr>
                                    </p:animEffect>
                                  </p:childTnLst>
                                </p:cTn>
                              </p:par>
                              <p:par>
                                <p:cTn id="36" presetID="53" presetClass="entr" presetSubtype="16"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400" fill="hold"/>
                                        <p:tgtEl>
                                          <p:spTgt spid="9"/>
                                        </p:tgtEl>
                                        <p:attrNameLst>
                                          <p:attrName>ppt_w</p:attrName>
                                        </p:attrNameLst>
                                      </p:cBhvr>
                                      <p:tavLst>
                                        <p:tav tm="0">
                                          <p:val>
                                            <p:fltVal val="0"/>
                                          </p:val>
                                        </p:tav>
                                        <p:tav tm="100000">
                                          <p:val>
                                            <p:strVal val="#ppt_w"/>
                                          </p:val>
                                        </p:tav>
                                      </p:tavLst>
                                    </p:anim>
                                    <p:anim calcmode="lin" valueType="num">
                                      <p:cBhvr>
                                        <p:cTn id="39" dur="400" fill="hold"/>
                                        <p:tgtEl>
                                          <p:spTgt spid="9"/>
                                        </p:tgtEl>
                                        <p:attrNameLst>
                                          <p:attrName>ppt_h</p:attrName>
                                        </p:attrNameLst>
                                      </p:cBhvr>
                                      <p:tavLst>
                                        <p:tav tm="0">
                                          <p:val>
                                            <p:fltVal val="0"/>
                                          </p:val>
                                        </p:tav>
                                        <p:tav tm="100000">
                                          <p:val>
                                            <p:strVal val="#ppt_h"/>
                                          </p:val>
                                        </p:tav>
                                      </p:tavLst>
                                    </p:anim>
                                    <p:animEffect transition="in" filter="fade">
                                      <p:cBhvr>
                                        <p:cTn id="40" dur="400"/>
                                        <p:tgtEl>
                                          <p:spTgt spid="9"/>
                                        </p:tgtEl>
                                      </p:cBhvr>
                                    </p:animEffect>
                                  </p:childTnLst>
                                </p:cTn>
                              </p:par>
                              <p:par>
                                <p:cTn id="41" presetID="53" presetClass="entr" presetSubtype="16"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400" fill="hold"/>
                                        <p:tgtEl>
                                          <p:spTgt spid="12"/>
                                        </p:tgtEl>
                                        <p:attrNameLst>
                                          <p:attrName>ppt_w</p:attrName>
                                        </p:attrNameLst>
                                      </p:cBhvr>
                                      <p:tavLst>
                                        <p:tav tm="0">
                                          <p:val>
                                            <p:fltVal val="0"/>
                                          </p:val>
                                        </p:tav>
                                        <p:tav tm="100000">
                                          <p:val>
                                            <p:strVal val="#ppt_w"/>
                                          </p:val>
                                        </p:tav>
                                      </p:tavLst>
                                    </p:anim>
                                    <p:anim calcmode="lin" valueType="num">
                                      <p:cBhvr>
                                        <p:cTn id="44" dur="400" fill="hold"/>
                                        <p:tgtEl>
                                          <p:spTgt spid="12"/>
                                        </p:tgtEl>
                                        <p:attrNameLst>
                                          <p:attrName>ppt_h</p:attrName>
                                        </p:attrNameLst>
                                      </p:cBhvr>
                                      <p:tavLst>
                                        <p:tav tm="0">
                                          <p:val>
                                            <p:fltVal val="0"/>
                                          </p:val>
                                        </p:tav>
                                        <p:tav tm="100000">
                                          <p:val>
                                            <p:strVal val="#ppt_h"/>
                                          </p:val>
                                        </p:tav>
                                      </p:tavLst>
                                    </p:anim>
                                    <p:animEffect transition="in" filter="fade">
                                      <p:cBhvr>
                                        <p:cTn id="45" dur="400"/>
                                        <p:tgtEl>
                                          <p:spTgt spid="12"/>
                                        </p:tgtEl>
                                      </p:cBhvr>
                                    </p:animEffect>
                                  </p:childTnLst>
                                </p:cTn>
                              </p:par>
                            </p:childTnLst>
                          </p:cTn>
                        </p:par>
                        <p:par>
                          <p:cTn id="46" fill="hold">
                            <p:stCondLst>
                              <p:cond delay="1200"/>
                            </p:stCondLst>
                            <p:childTnLst>
                              <p:par>
                                <p:cTn id="47" presetID="12" presetClass="entr" presetSubtype="4"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400"/>
                                        <p:tgtEl>
                                          <p:spTgt spid="20"/>
                                        </p:tgtEl>
                                        <p:attrNameLst>
                                          <p:attrName>ppt_y</p:attrName>
                                        </p:attrNameLst>
                                      </p:cBhvr>
                                      <p:tavLst>
                                        <p:tav tm="0">
                                          <p:val>
                                            <p:strVal val="#ppt_y+#ppt_h*1.125000"/>
                                          </p:val>
                                        </p:tav>
                                        <p:tav tm="100000">
                                          <p:val>
                                            <p:strVal val="#ppt_y"/>
                                          </p:val>
                                        </p:tav>
                                      </p:tavLst>
                                    </p:anim>
                                    <p:animEffect transition="in" filter="wipe(up)">
                                      <p:cBhvr>
                                        <p:cTn id="50" dur="400"/>
                                        <p:tgtEl>
                                          <p:spTgt spid="20"/>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400"/>
                                        <p:tgtEl>
                                          <p:spTgt spid="19"/>
                                        </p:tgtEl>
                                        <p:attrNameLst>
                                          <p:attrName>ppt_y</p:attrName>
                                        </p:attrNameLst>
                                      </p:cBhvr>
                                      <p:tavLst>
                                        <p:tav tm="0">
                                          <p:val>
                                            <p:strVal val="#ppt_y+#ppt_h*1.125000"/>
                                          </p:val>
                                        </p:tav>
                                        <p:tav tm="100000">
                                          <p:val>
                                            <p:strVal val="#ppt_y"/>
                                          </p:val>
                                        </p:tav>
                                      </p:tavLst>
                                    </p:anim>
                                    <p:animEffect transition="in" filter="wipe(up)">
                                      <p:cBhvr>
                                        <p:cTn id="54" dur="400"/>
                                        <p:tgtEl>
                                          <p:spTgt spid="19"/>
                                        </p:tgtEl>
                                      </p:cBhvr>
                                    </p:animEffect>
                                  </p:childTnLst>
                                </p:cTn>
                              </p:par>
                            </p:childTnLst>
                          </p:cTn>
                        </p:par>
                        <p:par>
                          <p:cTn id="55" fill="hold">
                            <p:stCondLst>
                              <p:cond delay="1600"/>
                            </p:stCondLst>
                            <p:childTnLst>
                              <p:par>
                                <p:cTn id="56" presetID="53" presetClass="entr" presetSubtype="16" fill="hold" grpId="0" nodeType="after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p:cTn id="58" dur="400" fill="hold"/>
                                        <p:tgtEl>
                                          <p:spTgt spid="31"/>
                                        </p:tgtEl>
                                        <p:attrNameLst>
                                          <p:attrName>ppt_w</p:attrName>
                                        </p:attrNameLst>
                                      </p:cBhvr>
                                      <p:tavLst>
                                        <p:tav tm="0">
                                          <p:val>
                                            <p:fltVal val="0"/>
                                          </p:val>
                                        </p:tav>
                                        <p:tav tm="100000">
                                          <p:val>
                                            <p:strVal val="#ppt_w"/>
                                          </p:val>
                                        </p:tav>
                                      </p:tavLst>
                                    </p:anim>
                                    <p:anim calcmode="lin" valueType="num">
                                      <p:cBhvr>
                                        <p:cTn id="59" dur="400" fill="hold"/>
                                        <p:tgtEl>
                                          <p:spTgt spid="31"/>
                                        </p:tgtEl>
                                        <p:attrNameLst>
                                          <p:attrName>ppt_h</p:attrName>
                                        </p:attrNameLst>
                                      </p:cBhvr>
                                      <p:tavLst>
                                        <p:tav tm="0">
                                          <p:val>
                                            <p:fltVal val="0"/>
                                          </p:val>
                                        </p:tav>
                                        <p:tav tm="100000">
                                          <p:val>
                                            <p:strVal val="#ppt_h"/>
                                          </p:val>
                                        </p:tav>
                                      </p:tavLst>
                                    </p:anim>
                                    <p:animEffect transition="in" filter="fade">
                                      <p:cBhvr>
                                        <p:cTn id="60" dur="400"/>
                                        <p:tgtEl>
                                          <p:spTgt spid="31"/>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p:cTn id="63" dur="400" fill="hold"/>
                                        <p:tgtEl>
                                          <p:spTgt spid="32"/>
                                        </p:tgtEl>
                                        <p:attrNameLst>
                                          <p:attrName>ppt_w</p:attrName>
                                        </p:attrNameLst>
                                      </p:cBhvr>
                                      <p:tavLst>
                                        <p:tav tm="0">
                                          <p:val>
                                            <p:fltVal val="0"/>
                                          </p:val>
                                        </p:tav>
                                        <p:tav tm="100000">
                                          <p:val>
                                            <p:strVal val="#ppt_w"/>
                                          </p:val>
                                        </p:tav>
                                      </p:tavLst>
                                    </p:anim>
                                    <p:anim calcmode="lin" valueType="num">
                                      <p:cBhvr>
                                        <p:cTn id="64" dur="400" fill="hold"/>
                                        <p:tgtEl>
                                          <p:spTgt spid="32"/>
                                        </p:tgtEl>
                                        <p:attrNameLst>
                                          <p:attrName>ppt_h</p:attrName>
                                        </p:attrNameLst>
                                      </p:cBhvr>
                                      <p:tavLst>
                                        <p:tav tm="0">
                                          <p:val>
                                            <p:fltVal val="0"/>
                                          </p:val>
                                        </p:tav>
                                        <p:tav tm="100000">
                                          <p:val>
                                            <p:strVal val="#ppt_h"/>
                                          </p:val>
                                        </p:tav>
                                      </p:tavLst>
                                    </p:anim>
                                    <p:animEffect transition="in" filter="fade">
                                      <p:cBhvr>
                                        <p:cTn id="65" dur="400"/>
                                        <p:tgtEl>
                                          <p:spTgt spid="32"/>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p:cTn id="68" dur="400" fill="hold"/>
                                        <p:tgtEl>
                                          <p:spTgt spid="33"/>
                                        </p:tgtEl>
                                        <p:attrNameLst>
                                          <p:attrName>ppt_w</p:attrName>
                                        </p:attrNameLst>
                                      </p:cBhvr>
                                      <p:tavLst>
                                        <p:tav tm="0">
                                          <p:val>
                                            <p:fltVal val="0"/>
                                          </p:val>
                                        </p:tav>
                                        <p:tav tm="100000">
                                          <p:val>
                                            <p:strVal val="#ppt_w"/>
                                          </p:val>
                                        </p:tav>
                                      </p:tavLst>
                                    </p:anim>
                                    <p:anim calcmode="lin" valueType="num">
                                      <p:cBhvr>
                                        <p:cTn id="69" dur="400" fill="hold"/>
                                        <p:tgtEl>
                                          <p:spTgt spid="33"/>
                                        </p:tgtEl>
                                        <p:attrNameLst>
                                          <p:attrName>ppt_h</p:attrName>
                                        </p:attrNameLst>
                                      </p:cBhvr>
                                      <p:tavLst>
                                        <p:tav tm="0">
                                          <p:val>
                                            <p:fltVal val="0"/>
                                          </p:val>
                                        </p:tav>
                                        <p:tav tm="100000">
                                          <p:val>
                                            <p:strVal val="#ppt_h"/>
                                          </p:val>
                                        </p:tav>
                                      </p:tavLst>
                                    </p:anim>
                                    <p:animEffect transition="in" filter="fade">
                                      <p:cBhvr>
                                        <p:cTn id="70" dur="400"/>
                                        <p:tgtEl>
                                          <p:spTgt spid="33"/>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 calcmode="lin" valueType="num">
                                      <p:cBhvr>
                                        <p:cTn id="73" dur="400" fill="hold"/>
                                        <p:tgtEl>
                                          <p:spTgt spid="34"/>
                                        </p:tgtEl>
                                        <p:attrNameLst>
                                          <p:attrName>ppt_w</p:attrName>
                                        </p:attrNameLst>
                                      </p:cBhvr>
                                      <p:tavLst>
                                        <p:tav tm="0">
                                          <p:val>
                                            <p:fltVal val="0"/>
                                          </p:val>
                                        </p:tav>
                                        <p:tav tm="100000">
                                          <p:val>
                                            <p:strVal val="#ppt_w"/>
                                          </p:val>
                                        </p:tav>
                                      </p:tavLst>
                                    </p:anim>
                                    <p:anim calcmode="lin" valueType="num">
                                      <p:cBhvr>
                                        <p:cTn id="74" dur="400" fill="hold"/>
                                        <p:tgtEl>
                                          <p:spTgt spid="34"/>
                                        </p:tgtEl>
                                        <p:attrNameLst>
                                          <p:attrName>ppt_h</p:attrName>
                                        </p:attrNameLst>
                                      </p:cBhvr>
                                      <p:tavLst>
                                        <p:tav tm="0">
                                          <p:val>
                                            <p:fltVal val="0"/>
                                          </p:val>
                                        </p:tav>
                                        <p:tav tm="100000">
                                          <p:val>
                                            <p:strVal val="#ppt_h"/>
                                          </p:val>
                                        </p:tav>
                                      </p:tavLst>
                                    </p:anim>
                                    <p:animEffect transition="in" filter="fade">
                                      <p:cBhvr>
                                        <p:cTn id="75" dur="400"/>
                                        <p:tgtEl>
                                          <p:spTgt spid="34"/>
                                        </p:tgtEl>
                                      </p:cBhvr>
                                    </p:animEffect>
                                  </p:childTnLst>
                                </p:cTn>
                              </p:par>
                            </p:childTnLst>
                          </p:cTn>
                        </p:par>
                        <p:par>
                          <p:cTn id="76" fill="hold">
                            <p:stCondLst>
                              <p:cond delay="2000"/>
                            </p:stCondLst>
                            <p:childTnLst>
                              <p:par>
                                <p:cTn id="77" presetID="22" presetClass="entr" presetSubtype="1"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up)">
                                      <p:cBhvr>
                                        <p:cTn id="79" dur="400"/>
                                        <p:tgtEl>
                                          <p:spTgt spid="27"/>
                                        </p:tgtEl>
                                      </p:cBhvr>
                                    </p:animEffect>
                                  </p:childTnLst>
                                </p:cTn>
                              </p:par>
                            </p:childTnLst>
                          </p:cTn>
                        </p:par>
                        <p:par>
                          <p:cTn id="80" fill="hold">
                            <p:stCondLst>
                              <p:cond delay="2400"/>
                            </p:stCondLst>
                            <p:childTnLst>
                              <p:par>
                                <p:cTn id="81" presetID="22" presetClass="entr" presetSubtype="1"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up)">
                                      <p:cBhvr>
                                        <p:cTn id="83" dur="400"/>
                                        <p:tgtEl>
                                          <p:spTgt spid="28"/>
                                        </p:tgtEl>
                                      </p:cBhvr>
                                    </p:animEffect>
                                  </p:childTnLst>
                                </p:cTn>
                              </p:par>
                            </p:childTnLst>
                          </p:cTn>
                        </p:par>
                        <p:par>
                          <p:cTn id="84" fill="hold">
                            <p:stCondLst>
                              <p:cond delay="2800"/>
                            </p:stCondLst>
                            <p:childTnLst>
                              <p:par>
                                <p:cTn id="85" presetID="22" presetClass="entr" presetSubtype="1"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up)">
                                      <p:cBhvr>
                                        <p:cTn id="87" dur="400"/>
                                        <p:tgtEl>
                                          <p:spTgt spid="29"/>
                                        </p:tgtEl>
                                      </p:cBhvr>
                                    </p:animEffect>
                                  </p:childTnLst>
                                </p:cTn>
                              </p:par>
                            </p:childTnLst>
                          </p:cTn>
                        </p:par>
                        <p:par>
                          <p:cTn id="88" fill="hold">
                            <p:stCondLst>
                              <p:cond delay="3200"/>
                            </p:stCondLst>
                            <p:childTnLst>
                              <p:par>
                                <p:cTn id="89" presetID="22" presetClass="entr" presetSubtype="1"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up)">
                                      <p:cBhvr>
                                        <p:cTn id="91" dur="4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29" grpId="0"/>
      <p:bldP spid="30" grpId="0"/>
      <p:bldP spid="31" grpId="0" animBg="1"/>
      <p:bldP spid="32" grpId="0" animBg="1"/>
      <p:bldP spid="33"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点击添加标题文字内容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218791" y="1623047"/>
            <a:ext cx="6961374" cy="1799366"/>
            <a:chOff x="1260022" y="2163164"/>
            <a:chExt cx="6960165" cy="1748634"/>
          </a:xfrm>
          <a:noFill/>
          <a:effectLst>
            <a:outerShdw blurRad="76200" dist="38100" dir="5400000" algn="t" rotWithShape="0">
              <a:prstClr val="black">
                <a:alpha val="28000"/>
              </a:prstClr>
            </a:outerShdw>
          </a:effectLst>
        </p:grpSpPr>
        <p:sp>
          <p:nvSpPr>
            <p:cNvPr id="5" name="Arc 54"/>
            <p:cNvSpPr/>
            <p:nvPr/>
          </p:nvSpPr>
          <p:spPr bwMode="auto">
            <a:xfrm>
              <a:off x="4740104"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mj-ea"/>
                <a:ea typeface="+mj-ea"/>
              </a:endParaRPr>
            </a:p>
          </p:txBody>
        </p:sp>
        <p:sp>
          <p:nvSpPr>
            <p:cNvPr id="6" name="Arc 42"/>
            <p:cNvSpPr/>
            <p:nvPr/>
          </p:nvSpPr>
          <p:spPr bwMode="auto">
            <a:xfrm>
              <a:off x="1260022"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mj-ea"/>
                <a:ea typeface="+mj-ea"/>
              </a:endParaRPr>
            </a:p>
          </p:txBody>
        </p:sp>
        <p:sp>
          <p:nvSpPr>
            <p:cNvPr id="7" name="Arc 40"/>
            <p:cNvSpPr/>
            <p:nvPr/>
          </p:nvSpPr>
          <p:spPr bwMode="auto">
            <a:xfrm rot="10800000">
              <a:off x="3000064"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mj-ea"/>
                <a:ea typeface="+mj-ea"/>
              </a:endParaRPr>
            </a:p>
          </p:txBody>
        </p:sp>
        <p:sp>
          <p:nvSpPr>
            <p:cNvPr id="8" name="Arc 52"/>
            <p:cNvSpPr/>
            <p:nvPr/>
          </p:nvSpPr>
          <p:spPr bwMode="auto">
            <a:xfrm rot="10800000">
              <a:off x="6480146"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mj-ea"/>
                <a:ea typeface="+mj-ea"/>
              </a:endParaRPr>
            </a:p>
          </p:txBody>
        </p:sp>
      </p:grpSp>
      <p:grpSp>
        <p:nvGrpSpPr>
          <p:cNvPr id="9" name="组合 8"/>
          <p:cNvGrpSpPr/>
          <p:nvPr/>
        </p:nvGrpSpPr>
        <p:grpSpPr>
          <a:xfrm>
            <a:off x="1187624" y="1023017"/>
            <a:ext cx="1994491" cy="939560"/>
            <a:chOff x="6004870" y="1274556"/>
            <a:chExt cx="1994145" cy="913071"/>
          </a:xfrm>
        </p:grpSpPr>
        <p:sp>
          <p:nvSpPr>
            <p:cNvPr id="10" name="TextBox 8"/>
            <p:cNvSpPr txBox="1"/>
            <p:nvPr/>
          </p:nvSpPr>
          <p:spPr>
            <a:xfrm>
              <a:off x="6004870" y="1514664"/>
              <a:ext cx="1994145" cy="672963"/>
            </a:xfrm>
            <a:prstGeom prst="rect">
              <a:avLst/>
            </a:prstGeom>
            <a:noFill/>
          </p:spPr>
          <p:txBody>
            <a:bodyPr wrap="square" lIns="91431" tIns="45715" rIns="91431" bIns="45715" rtlCol="0">
              <a:spAutoFit/>
            </a:bodyPr>
            <a:lstStyle/>
            <a:p>
              <a:pPr algn="ctr">
                <a:lnSpc>
                  <a:spcPct val="130000"/>
                </a:lnSpc>
              </a:pPr>
              <a:r>
                <a:rPr lang="zh-CN" altLang="en-US" sz="1000" dirty="0">
                  <a:solidFill>
                    <a:schemeClr val="tx1">
                      <a:lumMod val="75000"/>
                      <a:lumOff val="25000"/>
                    </a:schemeClr>
                  </a:solidFill>
                  <a:latin typeface="+mj-ea"/>
                  <a:ea typeface="+mj-ea"/>
                </a:rPr>
                <a:t>您的内容打在这里，或者通过您的内容打在这里，或者您的内容打在这里</a:t>
              </a:r>
              <a:r>
                <a:rPr lang="zh-CN" altLang="en-US" sz="1000" dirty="0" smtClean="0">
                  <a:solidFill>
                    <a:schemeClr val="tx1">
                      <a:lumMod val="75000"/>
                      <a:lumOff val="25000"/>
                    </a:schemeClr>
                  </a:solidFill>
                  <a:latin typeface="+mj-ea"/>
                  <a:ea typeface="+mj-ea"/>
                </a:rPr>
                <a:t>，</a:t>
              </a:r>
              <a:r>
                <a:rPr lang="zh-CN" altLang="en-US" sz="1000" dirty="0">
                  <a:solidFill>
                    <a:schemeClr val="tx1">
                      <a:lumMod val="75000"/>
                      <a:lumOff val="25000"/>
                    </a:schemeClr>
                  </a:solidFill>
                  <a:latin typeface="+mj-ea"/>
                </a:rPr>
                <a:t>您的内容打在这里</a:t>
              </a:r>
              <a:endParaRPr lang="zh-CN" altLang="en-US" sz="1000" dirty="0">
                <a:solidFill>
                  <a:schemeClr val="tx1">
                    <a:lumMod val="75000"/>
                    <a:lumOff val="25000"/>
                  </a:schemeClr>
                </a:solidFill>
                <a:latin typeface="+mj-ea"/>
                <a:ea typeface="+mj-ea"/>
              </a:endParaRPr>
            </a:p>
          </p:txBody>
        </p:sp>
        <p:sp>
          <p:nvSpPr>
            <p:cNvPr id="11" name="TextBox 9"/>
            <p:cNvSpPr txBox="1"/>
            <p:nvPr/>
          </p:nvSpPr>
          <p:spPr>
            <a:xfrm>
              <a:off x="6532344" y="1274556"/>
              <a:ext cx="1008112" cy="276999"/>
            </a:xfrm>
            <a:prstGeom prst="rect">
              <a:avLst/>
            </a:prstGeom>
            <a:noFill/>
          </p:spPr>
          <p:txBody>
            <a:bodyPr wrap="square" lIns="91431" tIns="0" rIns="91431" bIns="0" rtlCol="0" anchor="t">
              <a:spAutoFit/>
            </a:bodyPr>
            <a:lstStyle/>
            <a:p>
              <a:pPr>
                <a:lnSpc>
                  <a:spcPct val="150000"/>
                </a:lnSpc>
              </a:pPr>
              <a:r>
                <a:rPr lang="zh-CN" altLang="en-US" sz="1200" dirty="0">
                  <a:solidFill>
                    <a:schemeClr val="tx1">
                      <a:lumMod val="75000"/>
                      <a:lumOff val="25000"/>
                    </a:schemeClr>
                  </a:solidFill>
                  <a:latin typeface="+mj-ea"/>
                  <a:ea typeface="+mj-ea"/>
                  <a:cs typeface="华文黑体" pitchFamily="2" charset="-122"/>
                </a:rPr>
                <a:t>添加标题</a:t>
              </a:r>
            </a:p>
          </p:txBody>
        </p:sp>
      </p:grpSp>
      <p:grpSp>
        <p:nvGrpSpPr>
          <p:cNvPr id="15" name="组合 14"/>
          <p:cNvGrpSpPr/>
          <p:nvPr/>
        </p:nvGrpSpPr>
        <p:grpSpPr>
          <a:xfrm>
            <a:off x="4644008" y="1023016"/>
            <a:ext cx="1990807" cy="945076"/>
            <a:chOff x="6028709" y="1274556"/>
            <a:chExt cx="1990461" cy="918432"/>
          </a:xfrm>
        </p:grpSpPr>
        <p:sp>
          <p:nvSpPr>
            <p:cNvPr id="16" name="TextBox 14"/>
            <p:cNvSpPr txBox="1"/>
            <p:nvPr/>
          </p:nvSpPr>
          <p:spPr>
            <a:xfrm>
              <a:off x="6028709" y="1520025"/>
              <a:ext cx="1990461" cy="672963"/>
            </a:xfrm>
            <a:prstGeom prst="rect">
              <a:avLst/>
            </a:prstGeom>
            <a:noFill/>
          </p:spPr>
          <p:txBody>
            <a:bodyPr wrap="square" lIns="91431" tIns="45715" rIns="91431" bIns="45715" rtlCol="0">
              <a:spAutoFit/>
            </a:bodyPr>
            <a:lstStyle/>
            <a:p>
              <a:pPr algn="ctr">
                <a:lnSpc>
                  <a:spcPct val="130000"/>
                </a:lnSpc>
              </a:pPr>
              <a:r>
                <a:rPr lang="zh-CN" altLang="en-US" sz="1000" dirty="0">
                  <a:solidFill>
                    <a:schemeClr val="tx1">
                      <a:lumMod val="75000"/>
                      <a:lumOff val="25000"/>
                    </a:schemeClr>
                  </a:solidFill>
                  <a:latin typeface="+mj-ea"/>
                  <a:ea typeface="+mj-ea"/>
                </a:rPr>
                <a:t>您的内容打在这里，或者通过您的内容打在这里，或者您的内容打在这里</a:t>
              </a:r>
              <a:r>
                <a:rPr lang="zh-CN" altLang="en-US" sz="1000" dirty="0" smtClean="0">
                  <a:solidFill>
                    <a:schemeClr val="tx1">
                      <a:lumMod val="75000"/>
                      <a:lumOff val="25000"/>
                    </a:schemeClr>
                  </a:solidFill>
                  <a:latin typeface="+mj-ea"/>
                  <a:ea typeface="+mj-ea"/>
                </a:rPr>
                <a:t>，</a:t>
              </a:r>
              <a:r>
                <a:rPr lang="zh-CN" altLang="en-US" sz="1000" dirty="0">
                  <a:solidFill>
                    <a:schemeClr val="tx1">
                      <a:lumMod val="75000"/>
                      <a:lumOff val="25000"/>
                    </a:schemeClr>
                  </a:solidFill>
                  <a:latin typeface="+mj-ea"/>
                </a:rPr>
                <a:t>您的内容打在这里</a:t>
              </a:r>
              <a:endParaRPr lang="zh-CN" altLang="en-US" sz="1000" dirty="0">
                <a:solidFill>
                  <a:schemeClr val="tx1">
                    <a:lumMod val="75000"/>
                    <a:lumOff val="25000"/>
                  </a:schemeClr>
                </a:solidFill>
                <a:latin typeface="+mj-ea"/>
                <a:ea typeface="+mj-ea"/>
              </a:endParaRPr>
            </a:p>
          </p:txBody>
        </p:sp>
        <p:sp>
          <p:nvSpPr>
            <p:cNvPr id="17" name="TextBox 15"/>
            <p:cNvSpPr txBox="1"/>
            <p:nvPr/>
          </p:nvSpPr>
          <p:spPr>
            <a:xfrm>
              <a:off x="6532344" y="1274556"/>
              <a:ext cx="1008112" cy="276999"/>
            </a:xfrm>
            <a:prstGeom prst="rect">
              <a:avLst/>
            </a:prstGeom>
            <a:noFill/>
          </p:spPr>
          <p:txBody>
            <a:bodyPr wrap="square" lIns="91431" tIns="0" rIns="91431" bIns="0" rtlCol="0" anchor="t">
              <a:spAutoFit/>
            </a:bodyPr>
            <a:lstStyle/>
            <a:p>
              <a:pPr>
                <a:lnSpc>
                  <a:spcPct val="150000"/>
                </a:lnSpc>
              </a:pPr>
              <a:r>
                <a:rPr lang="zh-CN" altLang="en-US" sz="1200" dirty="0">
                  <a:solidFill>
                    <a:schemeClr val="tx1">
                      <a:lumMod val="75000"/>
                      <a:lumOff val="25000"/>
                    </a:schemeClr>
                  </a:solidFill>
                  <a:latin typeface="+mj-ea"/>
                  <a:ea typeface="+mj-ea"/>
                  <a:cs typeface="华文黑体" pitchFamily="2" charset="-122"/>
                </a:rPr>
                <a:t>添加标题</a:t>
              </a:r>
            </a:p>
          </p:txBody>
        </p:sp>
      </p:grpSp>
      <p:grpSp>
        <p:nvGrpSpPr>
          <p:cNvPr id="21" name="组合 20"/>
          <p:cNvGrpSpPr/>
          <p:nvPr/>
        </p:nvGrpSpPr>
        <p:grpSpPr>
          <a:xfrm>
            <a:off x="1516672" y="1923844"/>
            <a:ext cx="1206806" cy="1206613"/>
            <a:chOff x="2201071" y="3406041"/>
            <a:chExt cx="1805286" cy="1805938"/>
          </a:xfrm>
        </p:grpSpPr>
        <p:grpSp>
          <p:nvGrpSpPr>
            <p:cNvPr id="22" name="组合 21"/>
            <p:cNvGrpSpPr/>
            <p:nvPr/>
          </p:nvGrpSpPr>
          <p:grpSpPr>
            <a:xfrm>
              <a:off x="2201071" y="3406041"/>
              <a:ext cx="1805286" cy="1805938"/>
              <a:chOff x="4345444" y="2542859"/>
              <a:chExt cx="1810550" cy="1811205"/>
            </a:xfrm>
          </p:grpSpPr>
          <p:grpSp>
            <p:nvGrpSpPr>
              <p:cNvPr id="24" name="组合 23"/>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6" name="同心圆 2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27" name="椭圆 26"/>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25" name="椭圆 24"/>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23" name="TextBox 21"/>
            <p:cNvSpPr txBox="1"/>
            <p:nvPr/>
          </p:nvSpPr>
          <p:spPr>
            <a:xfrm>
              <a:off x="2694008" y="3876616"/>
              <a:ext cx="1023614" cy="967364"/>
            </a:xfrm>
            <a:prstGeom prst="rect">
              <a:avLst/>
            </a:prstGeom>
            <a:noFill/>
          </p:spPr>
          <p:txBody>
            <a:bodyPr wrap="square" rtlCol="0">
              <a:spAutoFit/>
            </a:bodyPr>
            <a:lstStyle/>
            <a:p>
              <a:r>
                <a:rPr lang="zh-CN" altLang="en-US" dirty="0">
                  <a:solidFill>
                    <a:schemeClr val="bg1"/>
                  </a:solidFill>
                  <a:latin typeface="+mj-ea"/>
                  <a:ea typeface="+mj-ea"/>
                </a:rPr>
                <a:t>添加</a:t>
              </a:r>
              <a:endParaRPr lang="en-US" altLang="zh-CN" dirty="0">
                <a:solidFill>
                  <a:schemeClr val="bg1"/>
                </a:solidFill>
                <a:latin typeface="+mj-ea"/>
                <a:ea typeface="+mj-ea"/>
              </a:endParaRPr>
            </a:p>
            <a:p>
              <a:r>
                <a:rPr lang="zh-CN" altLang="en-US" dirty="0">
                  <a:solidFill>
                    <a:schemeClr val="bg1"/>
                  </a:solidFill>
                  <a:latin typeface="+mj-ea"/>
                  <a:ea typeface="+mj-ea"/>
                </a:rPr>
                <a:t>内容</a:t>
              </a:r>
            </a:p>
          </p:txBody>
        </p:sp>
      </p:grpSp>
      <p:grpSp>
        <p:nvGrpSpPr>
          <p:cNvPr id="28" name="组合 27"/>
          <p:cNvGrpSpPr/>
          <p:nvPr/>
        </p:nvGrpSpPr>
        <p:grpSpPr>
          <a:xfrm>
            <a:off x="4980217" y="1923844"/>
            <a:ext cx="1206806" cy="1206613"/>
            <a:chOff x="7382260" y="3406041"/>
            <a:chExt cx="1805286" cy="1805938"/>
          </a:xfrm>
        </p:grpSpPr>
        <p:grpSp>
          <p:nvGrpSpPr>
            <p:cNvPr id="29" name="组合 28"/>
            <p:cNvGrpSpPr/>
            <p:nvPr/>
          </p:nvGrpSpPr>
          <p:grpSpPr>
            <a:xfrm>
              <a:off x="7382260" y="3406041"/>
              <a:ext cx="1805286" cy="1805938"/>
              <a:chOff x="4345444" y="2542859"/>
              <a:chExt cx="1810550" cy="1811205"/>
            </a:xfrm>
          </p:grpSpPr>
          <p:grpSp>
            <p:nvGrpSpPr>
              <p:cNvPr id="31" name="组合 30"/>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3" name="同心圆 3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34" name="椭圆 33"/>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32" name="椭圆 31"/>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30" name="TextBox 28"/>
            <p:cNvSpPr txBox="1"/>
            <p:nvPr/>
          </p:nvSpPr>
          <p:spPr>
            <a:xfrm>
              <a:off x="7875197" y="3876616"/>
              <a:ext cx="1023614" cy="967364"/>
            </a:xfrm>
            <a:prstGeom prst="rect">
              <a:avLst/>
            </a:prstGeom>
            <a:noFill/>
          </p:spPr>
          <p:txBody>
            <a:bodyPr wrap="square" rtlCol="0">
              <a:spAutoFit/>
            </a:bodyPr>
            <a:lstStyle/>
            <a:p>
              <a:r>
                <a:rPr lang="zh-CN" altLang="en-US" dirty="0">
                  <a:solidFill>
                    <a:schemeClr val="bg1"/>
                  </a:solidFill>
                  <a:latin typeface="+mj-ea"/>
                  <a:ea typeface="+mj-ea"/>
                </a:rPr>
                <a:t>添加</a:t>
              </a:r>
              <a:endParaRPr lang="en-US" altLang="zh-CN" dirty="0">
                <a:solidFill>
                  <a:schemeClr val="bg1"/>
                </a:solidFill>
                <a:latin typeface="+mj-ea"/>
                <a:ea typeface="+mj-ea"/>
              </a:endParaRPr>
            </a:p>
            <a:p>
              <a:r>
                <a:rPr lang="zh-CN" altLang="en-US" dirty="0">
                  <a:solidFill>
                    <a:schemeClr val="bg1"/>
                  </a:solidFill>
                  <a:latin typeface="+mj-ea"/>
                  <a:ea typeface="+mj-ea"/>
                </a:rPr>
                <a:t>内容</a:t>
              </a:r>
            </a:p>
          </p:txBody>
        </p:sp>
      </p:grpSp>
      <p:grpSp>
        <p:nvGrpSpPr>
          <p:cNvPr id="35" name="组合 34"/>
          <p:cNvGrpSpPr/>
          <p:nvPr/>
        </p:nvGrpSpPr>
        <p:grpSpPr>
          <a:xfrm>
            <a:off x="3261429" y="1923844"/>
            <a:ext cx="1206806" cy="1206613"/>
            <a:chOff x="4811090" y="3406041"/>
            <a:chExt cx="1805286" cy="1805938"/>
          </a:xfrm>
        </p:grpSpPr>
        <p:grpSp>
          <p:nvGrpSpPr>
            <p:cNvPr id="36" name="组合 35"/>
            <p:cNvGrpSpPr/>
            <p:nvPr/>
          </p:nvGrpSpPr>
          <p:grpSpPr>
            <a:xfrm>
              <a:off x="4811090" y="3406041"/>
              <a:ext cx="1805286" cy="1805938"/>
              <a:chOff x="4345444" y="2542859"/>
              <a:chExt cx="1810550" cy="1811205"/>
            </a:xfrm>
          </p:grpSpPr>
          <p:grpSp>
            <p:nvGrpSpPr>
              <p:cNvPr id="38" name="组合 37"/>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0" name="同心圆 39"/>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41" name="椭圆 40"/>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39" name="椭圆 38"/>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37" name="TextBox 35"/>
            <p:cNvSpPr txBox="1"/>
            <p:nvPr/>
          </p:nvSpPr>
          <p:spPr>
            <a:xfrm>
              <a:off x="5304027" y="3876616"/>
              <a:ext cx="1023614" cy="967364"/>
            </a:xfrm>
            <a:prstGeom prst="rect">
              <a:avLst/>
            </a:prstGeom>
            <a:noFill/>
          </p:spPr>
          <p:txBody>
            <a:bodyPr wrap="square" rtlCol="0">
              <a:spAutoFit/>
            </a:bodyPr>
            <a:lstStyle/>
            <a:p>
              <a:r>
                <a:rPr lang="zh-CN" altLang="en-US" dirty="0">
                  <a:solidFill>
                    <a:schemeClr val="bg1"/>
                  </a:solidFill>
                  <a:latin typeface="+mj-ea"/>
                  <a:ea typeface="+mj-ea"/>
                </a:rPr>
                <a:t>添加</a:t>
              </a:r>
              <a:endParaRPr lang="en-US" altLang="zh-CN" dirty="0">
                <a:solidFill>
                  <a:schemeClr val="bg1"/>
                </a:solidFill>
                <a:latin typeface="+mj-ea"/>
                <a:ea typeface="+mj-ea"/>
              </a:endParaRPr>
            </a:p>
            <a:p>
              <a:r>
                <a:rPr lang="zh-CN" altLang="en-US" dirty="0">
                  <a:solidFill>
                    <a:schemeClr val="bg1"/>
                  </a:solidFill>
                  <a:latin typeface="+mj-ea"/>
                  <a:ea typeface="+mj-ea"/>
                </a:rPr>
                <a:t>内容</a:t>
              </a:r>
            </a:p>
          </p:txBody>
        </p:sp>
      </p:grpSp>
      <p:grpSp>
        <p:nvGrpSpPr>
          <p:cNvPr id="42" name="组合 41"/>
          <p:cNvGrpSpPr/>
          <p:nvPr/>
        </p:nvGrpSpPr>
        <p:grpSpPr>
          <a:xfrm>
            <a:off x="6706590" y="1923844"/>
            <a:ext cx="1206806" cy="1206613"/>
            <a:chOff x="9964778" y="3406041"/>
            <a:chExt cx="1805286" cy="1805938"/>
          </a:xfrm>
        </p:grpSpPr>
        <p:grpSp>
          <p:nvGrpSpPr>
            <p:cNvPr id="43" name="组合 42"/>
            <p:cNvGrpSpPr/>
            <p:nvPr/>
          </p:nvGrpSpPr>
          <p:grpSpPr>
            <a:xfrm>
              <a:off x="9964778" y="3406041"/>
              <a:ext cx="1805286" cy="1805938"/>
              <a:chOff x="4345444" y="2542859"/>
              <a:chExt cx="1810550" cy="1811205"/>
            </a:xfrm>
          </p:grpSpPr>
          <p:grpSp>
            <p:nvGrpSpPr>
              <p:cNvPr id="45" name="组合 44"/>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7" name="同心圆 4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48" name="椭圆 47"/>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46" name="椭圆 45"/>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44" name="TextBox 42"/>
            <p:cNvSpPr txBox="1"/>
            <p:nvPr/>
          </p:nvSpPr>
          <p:spPr>
            <a:xfrm>
              <a:off x="10457715" y="3876616"/>
              <a:ext cx="1023614" cy="967364"/>
            </a:xfrm>
            <a:prstGeom prst="rect">
              <a:avLst/>
            </a:prstGeom>
            <a:noFill/>
          </p:spPr>
          <p:txBody>
            <a:bodyPr wrap="square" rtlCol="0">
              <a:spAutoFit/>
            </a:bodyPr>
            <a:lstStyle/>
            <a:p>
              <a:r>
                <a:rPr lang="zh-CN" altLang="en-US" dirty="0">
                  <a:solidFill>
                    <a:schemeClr val="bg1"/>
                  </a:solidFill>
                  <a:latin typeface="+mj-ea"/>
                  <a:ea typeface="+mj-ea"/>
                </a:rPr>
                <a:t>添加</a:t>
              </a:r>
              <a:endParaRPr lang="en-US" altLang="zh-CN" dirty="0">
                <a:solidFill>
                  <a:schemeClr val="bg1"/>
                </a:solidFill>
                <a:latin typeface="+mj-ea"/>
                <a:ea typeface="+mj-ea"/>
              </a:endParaRPr>
            </a:p>
            <a:p>
              <a:r>
                <a:rPr lang="zh-CN" altLang="en-US" dirty="0">
                  <a:solidFill>
                    <a:schemeClr val="bg1"/>
                  </a:solidFill>
                  <a:latin typeface="+mj-ea"/>
                  <a:ea typeface="+mj-ea"/>
                </a:rPr>
                <a:t>内容</a:t>
              </a:r>
            </a:p>
          </p:txBody>
        </p:sp>
      </p:grpSp>
      <p:grpSp>
        <p:nvGrpSpPr>
          <p:cNvPr id="49" name="组合 48"/>
          <p:cNvGrpSpPr/>
          <p:nvPr/>
        </p:nvGrpSpPr>
        <p:grpSpPr>
          <a:xfrm>
            <a:off x="2906216" y="3306159"/>
            <a:ext cx="1994491" cy="939560"/>
            <a:chOff x="6004870" y="1274556"/>
            <a:chExt cx="1994145" cy="913071"/>
          </a:xfrm>
        </p:grpSpPr>
        <p:sp>
          <p:nvSpPr>
            <p:cNvPr id="50" name="TextBox 8"/>
            <p:cNvSpPr txBox="1"/>
            <p:nvPr/>
          </p:nvSpPr>
          <p:spPr>
            <a:xfrm>
              <a:off x="6004870" y="1514664"/>
              <a:ext cx="1994145" cy="672963"/>
            </a:xfrm>
            <a:prstGeom prst="rect">
              <a:avLst/>
            </a:prstGeom>
            <a:noFill/>
          </p:spPr>
          <p:txBody>
            <a:bodyPr wrap="square" lIns="91431" tIns="45715" rIns="91431" bIns="45715" rtlCol="0">
              <a:spAutoFit/>
            </a:bodyPr>
            <a:lstStyle/>
            <a:p>
              <a:pPr algn="ctr">
                <a:lnSpc>
                  <a:spcPct val="130000"/>
                </a:lnSpc>
              </a:pPr>
              <a:r>
                <a:rPr lang="zh-CN" altLang="en-US" sz="1000" dirty="0">
                  <a:solidFill>
                    <a:schemeClr val="tx1">
                      <a:lumMod val="75000"/>
                      <a:lumOff val="25000"/>
                    </a:schemeClr>
                  </a:solidFill>
                  <a:latin typeface="+mj-ea"/>
                  <a:ea typeface="+mj-ea"/>
                </a:rPr>
                <a:t>您的内容打在这里，或者通过您的内容打在这里，或者您的内容打在这里</a:t>
              </a:r>
              <a:r>
                <a:rPr lang="zh-CN" altLang="en-US" sz="1000" dirty="0" smtClean="0">
                  <a:solidFill>
                    <a:schemeClr val="tx1">
                      <a:lumMod val="75000"/>
                      <a:lumOff val="25000"/>
                    </a:schemeClr>
                  </a:solidFill>
                  <a:latin typeface="+mj-ea"/>
                  <a:ea typeface="+mj-ea"/>
                </a:rPr>
                <a:t>，</a:t>
              </a:r>
              <a:r>
                <a:rPr lang="zh-CN" altLang="en-US" sz="1000" dirty="0">
                  <a:solidFill>
                    <a:schemeClr val="tx1">
                      <a:lumMod val="75000"/>
                      <a:lumOff val="25000"/>
                    </a:schemeClr>
                  </a:solidFill>
                  <a:latin typeface="+mj-ea"/>
                </a:rPr>
                <a:t>您的内容打在这里</a:t>
              </a:r>
              <a:endParaRPr lang="zh-CN" altLang="en-US" sz="1000" dirty="0">
                <a:solidFill>
                  <a:schemeClr val="tx1">
                    <a:lumMod val="75000"/>
                    <a:lumOff val="25000"/>
                  </a:schemeClr>
                </a:solidFill>
                <a:latin typeface="+mj-ea"/>
                <a:ea typeface="+mj-ea"/>
              </a:endParaRPr>
            </a:p>
          </p:txBody>
        </p:sp>
        <p:sp>
          <p:nvSpPr>
            <p:cNvPr id="51" name="TextBox 9"/>
            <p:cNvSpPr txBox="1"/>
            <p:nvPr/>
          </p:nvSpPr>
          <p:spPr>
            <a:xfrm>
              <a:off x="6532344" y="1274556"/>
              <a:ext cx="1008112" cy="276999"/>
            </a:xfrm>
            <a:prstGeom prst="rect">
              <a:avLst/>
            </a:prstGeom>
            <a:noFill/>
          </p:spPr>
          <p:txBody>
            <a:bodyPr wrap="square" lIns="91431" tIns="0" rIns="91431" bIns="0" rtlCol="0" anchor="t">
              <a:spAutoFit/>
            </a:bodyPr>
            <a:lstStyle/>
            <a:p>
              <a:pPr>
                <a:lnSpc>
                  <a:spcPct val="150000"/>
                </a:lnSpc>
              </a:pPr>
              <a:r>
                <a:rPr lang="zh-CN" altLang="en-US" sz="1200" dirty="0">
                  <a:solidFill>
                    <a:schemeClr val="tx1">
                      <a:lumMod val="75000"/>
                      <a:lumOff val="25000"/>
                    </a:schemeClr>
                  </a:solidFill>
                  <a:latin typeface="+mj-ea"/>
                  <a:ea typeface="+mj-ea"/>
                  <a:cs typeface="华文黑体" pitchFamily="2" charset="-122"/>
                </a:rPr>
                <a:t>添加标题</a:t>
              </a:r>
            </a:p>
          </p:txBody>
        </p:sp>
      </p:grpSp>
      <p:grpSp>
        <p:nvGrpSpPr>
          <p:cNvPr id="52" name="组合 51"/>
          <p:cNvGrpSpPr/>
          <p:nvPr/>
        </p:nvGrpSpPr>
        <p:grpSpPr>
          <a:xfrm>
            <a:off x="6362600" y="3306158"/>
            <a:ext cx="1990807" cy="945076"/>
            <a:chOff x="6028709" y="1274556"/>
            <a:chExt cx="1990461" cy="918432"/>
          </a:xfrm>
        </p:grpSpPr>
        <p:sp>
          <p:nvSpPr>
            <p:cNvPr id="53" name="TextBox 14"/>
            <p:cNvSpPr txBox="1"/>
            <p:nvPr/>
          </p:nvSpPr>
          <p:spPr>
            <a:xfrm>
              <a:off x="6028709" y="1520025"/>
              <a:ext cx="1990461" cy="672963"/>
            </a:xfrm>
            <a:prstGeom prst="rect">
              <a:avLst/>
            </a:prstGeom>
            <a:noFill/>
          </p:spPr>
          <p:txBody>
            <a:bodyPr wrap="square" lIns="91431" tIns="45715" rIns="91431" bIns="45715" rtlCol="0">
              <a:spAutoFit/>
            </a:bodyPr>
            <a:lstStyle/>
            <a:p>
              <a:pPr algn="ctr">
                <a:lnSpc>
                  <a:spcPct val="130000"/>
                </a:lnSpc>
              </a:pPr>
              <a:r>
                <a:rPr lang="zh-CN" altLang="en-US" sz="1000" dirty="0">
                  <a:solidFill>
                    <a:schemeClr val="tx1">
                      <a:lumMod val="75000"/>
                      <a:lumOff val="25000"/>
                    </a:schemeClr>
                  </a:solidFill>
                  <a:latin typeface="+mj-ea"/>
                  <a:ea typeface="+mj-ea"/>
                </a:rPr>
                <a:t>您的内容打在这里，或者通过您的内容打在这里，或者您的内容打在这里</a:t>
              </a:r>
              <a:r>
                <a:rPr lang="zh-CN" altLang="en-US" sz="1000" dirty="0" smtClean="0">
                  <a:solidFill>
                    <a:schemeClr val="tx1">
                      <a:lumMod val="75000"/>
                      <a:lumOff val="25000"/>
                    </a:schemeClr>
                  </a:solidFill>
                  <a:latin typeface="+mj-ea"/>
                  <a:ea typeface="+mj-ea"/>
                </a:rPr>
                <a:t>，</a:t>
              </a:r>
              <a:r>
                <a:rPr lang="zh-CN" altLang="en-US" sz="1000" dirty="0">
                  <a:solidFill>
                    <a:schemeClr val="tx1">
                      <a:lumMod val="75000"/>
                      <a:lumOff val="25000"/>
                    </a:schemeClr>
                  </a:solidFill>
                  <a:latin typeface="+mj-ea"/>
                </a:rPr>
                <a:t>您的内容打在这里</a:t>
              </a:r>
              <a:endParaRPr lang="zh-CN" altLang="en-US" sz="1000" dirty="0">
                <a:solidFill>
                  <a:schemeClr val="tx1">
                    <a:lumMod val="75000"/>
                    <a:lumOff val="25000"/>
                  </a:schemeClr>
                </a:solidFill>
                <a:latin typeface="+mj-ea"/>
                <a:ea typeface="+mj-ea"/>
              </a:endParaRPr>
            </a:p>
          </p:txBody>
        </p:sp>
        <p:sp>
          <p:nvSpPr>
            <p:cNvPr id="54" name="TextBox 15"/>
            <p:cNvSpPr txBox="1"/>
            <p:nvPr/>
          </p:nvSpPr>
          <p:spPr>
            <a:xfrm>
              <a:off x="6532344" y="1274556"/>
              <a:ext cx="1008112" cy="276999"/>
            </a:xfrm>
            <a:prstGeom prst="rect">
              <a:avLst/>
            </a:prstGeom>
            <a:noFill/>
          </p:spPr>
          <p:txBody>
            <a:bodyPr wrap="square" lIns="91431" tIns="0" rIns="91431" bIns="0" rtlCol="0" anchor="t">
              <a:spAutoFit/>
            </a:bodyPr>
            <a:lstStyle/>
            <a:p>
              <a:pPr>
                <a:lnSpc>
                  <a:spcPct val="150000"/>
                </a:lnSpc>
              </a:pPr>
              <a:r>
                <a:rPr lang="zh-CN" altLang="en-US" sz="1200" dirty="0">
                  <a:solidFill>
                    <a:schemeClr val="tx1">
                      <a:lumMod val="75000"/>
                      <a:lumOff val="25000"/>
                    </a:schemeClr>
                  </a:solidFill>
                  <a:latin typeface="+mj-ea"/>
                  <a:ea typeface="+mj-ea"/>
                  <a:cs typeface="华文黑体" pitchFamily="2" charset="-122"/>
                </a:rPr>
                <a:t>添加标题</a:t>
              </a:r>
            </a:p>
          </p:txBody>
        </p:sp>
      </p:gr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400"/>
                                            <p:tgtEl>
                                              <p:spTgt spid="4"/>
                                            </p:tgtEl>
                                          </p:cBhvr>
                                        </p:animEffect>
                                      </p:childTnLst>
                                    </p:cTn>
                                  </p:par>
                                </p:childTnLst>
                              </p:cTn>
                            </p:par>
                            <p:par>
                              <p:cTn id="8" fill="hold">
                                <p:stCondLst>
                                  <p:cond delay="400"/>
                                </p:stCondLst>
                                <p:childTnLst>
                                  <p:par>
                                    <p:cTn id="9" presetID="2" presetClass="entr" presetSubtype="12" accel="58000" fill="hold" nodeType="afterEffect" p14:presetBounceEnd="58000">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14:bounceEnd="58000">
                                          <p:cBhvr additive="base">
                                            <p:cTn id="11" dur="400" fill="hold"/>
                                            <p:tgtEl>
                                              <p:spTgt spid="21"/>
                                            </p:tgtEl>
                                            <p:attrNameLst>
                                              <p:attrName>ppt_x</p:attrName>
                                            </p:attrNameLst>
                                          </p:cBhvr>
                                          <p:tavLst>
                                            <p:tav tm="0">
                                              <p:val>
                                                <p:strVal val="0-#ppt_w/2"/>
                                              </p:val>
                                            </p:tav>
                                            <p:tav tm="100000">
                                              <p:val>
                                                <p:strVal val="#ppt_x"/>
                                              </p:val>
                                            </p:tav>
                                          </p:tavLst>
                                        </p:anim>
                                        <p:anim calcmode="lin" valueType="num" p14:bounceEnd="58000">
                                          <p:cBhvr additive="base">
                                            <p:cTn id="12" dur="4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3" accel="58000" fill="hold" nodeType="withEffect" p14:presetBounceEnd="58000">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14:bounceEnd="58000">
                                          <p:cBhvr additive="base">
                                            <p:cTn id="15" dur="400" fill="hold"/>
                                            <p:tgtEl>
                                              <p:spTgt spid="35"/>
                                            </p:tgtEl>
                                            <p:attrNameLst>
                                              <p:attrName>ppt_x</p:attrName>
                                            </p:attrNameLst>
                                          </p:cBhvr>
                                          <p:tavLst>
                                            <p:tav tm="0">
                                              <p:val>
                                                <p:strVal val="1+#ppt_w/2"/>
                                              </p:val>
                                            </p:tav>
                                            <p:tav tm="100000">
                                              <p:val>
                                                <p:strVal val="#ppt_x"/>
                                              </p:val>
                                            </p:tav>
                                          </p:tavLst>
                                        </p:anim>
                                        <p:anim calcmode="lin" valueType="num" p14:bounceEnd="58000">
                                          <p:cBhvr additive="base">
                                            <p:cTn id="16" dur="40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12" accel="58000" fill="hold" nodeType="withEffect" p14:presetBounceEnd="58000">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14:bounceEnd="58000">
                                          <p:cBhvr additive="base">
                                            <p:cTn id="19" dur="400" fill="hold"/>
                                            <p:tgtEl>
                                              <p:spTgt spid="28"/>
                                            </p:tgtEl>
                                            <p:attrNameLst>
                                              <p:attrName>ppt_x</p:attrName>
                                            </p:attrNameLst>
                                          </p:cBhvr>
                                          <p:tavLst>
                                            <p:tav tm="0">
                                              <p:val>
                                                <p:strVal val="0-#ppt_w/2"/>
                                              </p:val>
                                            </p:tav>
                                            <p:tav tm="100000">
                                              <p:val>
                                                <p:strVal val="#ppt_x"/>
                                              </p:val>
                                            </p:tav>
                                          </p:tavLst>
                                        </p:anim>
                                        <p:anim calcmode="lin" valueType="num" p14:bounceEnd="58000">
                                          <p:cBhvr additive="base">
                                            <p:cTn id="20" dur="4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3" accel="58000" fill="hold" nodeType="withEffect" p14:presetBounceEnd="58000">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14:bounceEnd="58000">
                                          <p:cBhvr additive="base">
                                            <p:cTn id="23" dur="400" fill="hold"/>
                                            <p:tgtEl>
                                              <p:spTgt spid="42"/>
                                            </p:tgtEl>
                                            <p:attrNameLst>
                                              <p:attrName>ppt_x</p:attrName>
                                            </p:attrNameLst>
                                          </p:cBhvr>
                                          <p:tavLst>
                                            <p:tav tm="0">
                                              <p:val>
                                                <p:strVal val="1+#ppt_w/2"/>
                                              </p:val>
                                            </p:tav>
                                            <p:tav tm="100000">
                                              <p:val>
                                                <p:strVal val="#ppt_x"/>
                                              </p:val>
                                            </p:tav>
                                          </p:tavLst>
                                        </p:anim>
                                        <p:anim calcmode="lin" valueType="num" p14:bounceEnd="58000">
                                          <p:cBhvr additive="base">
                                            <p:cTn id="24" dur="400" fill="hold"/>
                                            <p:tgtEl>
                                              <p:spTgt spid="42"/>
                                            </p:tgtEl>
                                            <p:attrNameLst>
                                              <p:attrName>ppt_y</p:attrName>
                                            </p:attrNameLst>
                                          </p:cBhvr>
                                          <p:tavLst>
                                            <p:tav tm="0">
                                              <p:val>
                                                <p:strVal val="0-#ppt_h/2"/>
                                              </p:val>
                                            </p:tav>
                                            <p:tav tm="100000">
                                              <p:val>
                                                <p:strVal val="#ppt_y"/>
                                              </p:val>
                                            </p:tav>
                                          </p:tavLst>
                                        </p:anim>
                                      </p:childTnLst>
                                    </p:cTn>
                                  </p:par>
                                </p:childTnLst>
                              </p:cTn>
                            </p:par>
                            <p:par>
                              <p:cTn id="25" fill="hold">
                                <p:stCondLst>
                                  <p:cond delay="800"/>
                                </p:stCondLst>
                                <p:childTnLst>
                                  <p:par>
                                    <p:cTn id="26" presetID="42"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400"/>
                                            <p:tgtEl>
                                              <p:spTgt spid="9"/>
                                            </p:tgtEl>
                                          </p:cBhvr>
                                        </p:animEffect>
                                        <p:anim calcmode="lin" valueType="num">
                                          <p:cBhvr>
                                            <p:cTn id="29" dur="400" fill="hold"/>
                                            <p:tgtEl>
                                              <p:spTgt spid="9"/>
                                            </p:tgtEl>
                                            <p:attrNameLst>
                                              <p:attrName>ppt_x</p:attrName>
                                            </p:attrNameLst>
                                          </p:cBhvr>
                                          <p:tavLst>
                                            <p:tav tm="0">
                                              <p:val>
                                                <p:strVal val="#ppt_x"/>
                                              </p:val>
                                            </p:tav>
                                            <p:tav tm="100000">
                                              <p:val>
                                                <p:strVal val="#ppt_x"/>
                                              </p:val>
                                            </p:tav>
                                          </p:tavLst>
                                        </p:anim>
                                        <p:anim calcmode="lin" valueType="num">
                                          <p:cBhvr>
                                            <p:cTn id="30" dur="40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400"/>
                                            <p:tgtEl>
                                              <p:spTgt spid="15"/>
                                            </p:tgtEl>
                                          </p:cBhvr>
                                        </p:animEffect>
                                        <p:anim calcmode="lin" valueType="num">
                                          <p:cBhvr>
                                            <p:cTn id="34" dur="400" fill="hold"/>
                                            <p:tgtEl>
                                              <p:spTgt spid="15"/>
                                            </p:tgtEl>
                                            <p:attrNameLst>
                                              <p:attrName>ppt_x</p:attrName>
                                            </p:attrNameLst>
                                          </p:cBhvr>
                                          <p:tavLst>
                                            <p:tav tm="0">
                                              <p:val>
                                                <p:strVal val="#ppt_x"/>
                                              </p:val>
                                            </p:tav>
                                            <p:tav tm="100000">
                                              <p:val>
                                                <p:strVal val="#ppt_x"/>
                                              </p:val>
                                            </p:tav>
                                          </p:tavLst>
                                        </p:anim>
                                        <p:anim calcmode="lin" valueType="num">
                                          <p:cBhvr>
                                            <p:cTn id="35" dur="400" fill="hold"/>
                                            <p:tgtEl>
                                              <p:spTgt spid="15"/>
                                            </p:tgtEl>
                                            <p:attrNameLst>
                                              <p:attrName>ppt_y</p:attrName>
                                            </p:attrNameLst>
                                          </p:cBhvr>
                                          <p:tavLst>
                                            <p:tav tm="0">
                                              <p:val>
                                                <p:strVal val="#ppt_y+.1"/>
                                              </p:val>
                                            </p:tav>
                                            <p:tav tm="100000">
                                              <p:val>
                                                <p:strVal val="#ppt_y"/>
                                              </p:val>
                                            </p:tav>
                                          </p:tavLst>
                                        </p:anim>
                                      </p:childTnLst>
                                    </p:cTn>
                                  </p:par>
                                </p:childTnLst>
                              </p:cTn>
                            </p:par>
                            <p:par>
                              <p:cTn id="36" fill="hold">
                                <p:stCondLst>
                                  <p:cond delay="1200"/>
                                </p:stCondLst>
                                <p:childTnLst>
                                  <p:par>
                                    <p:cTn id="37" presetID="42" presetClass="entr" presetSubtype="0" fill="hold"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400"/>
                                            <p:tgtEl>
                                              <p:spTgt spid="49"/>
                                            </p:tgtEl>
                                          </p:cBhvr>
                                        </p:animEffect>
                                        <p:anim calcmode="lin" valueType="num">
                                          <p:cBhvr>
                                            <p:cTn id="40" dur="400" fill="hold"/>
                                            <p:tgtEl>
                                              <p:spTgt spid="49"/>
                                            </p:tgtEl>
                                            <p:attrNameLst>
                                              <p:attrName>ppt_x</p:attrName>
                                            </p:attrNameLst>
                                          </p:cBhvr>
                                          <p:tavLst>
                                            <p:tav tm="0">
                                              <p:val>
                                                <p:strVal val="#ppt_x"/>
                                              </p:val>
                                            </p:tav>
                                            <p:tav tm="100000">
                                              <p:val>
                                                <p:strVal val="#ppt_x"/>
                                              </p:val>
                                            </p:tav>
                                          </p:tavLst>
                                        </p:anim>
                                        <p:anim calcmode="lin" valueType="num">
                                          <p:cBhvr>
                                            <p:cTn id="41" dur="400" fill="hold"/>
                                            <p:tgtEl>
                                              <p:spTgt spid="49"/>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400"/>
                                            <p:tgtEl>
                                              <p:spTgt spid="52"/>
                                            </p:tgtEl>
                                          </p:cBhvr>
                                        </p:animEffect>
                                        <p:anim calcmode="lin" valueType="num">
                                          <p:cBhvr>
                                            <p:cTn id="45" dur="400" fill="hold"/>
                                            <p:tgtEl>
                                              <p:spTgt spid="52"/>
                                            </p:tgtEl>
                                            <p:attrNameLst>
                                              <p:attrName>ppt_x</p:attrName>
                                            </p:attrNameLst>
                                          </p:cBhvr>
                                          <p:tavLst>
                                            <p:tav tm="0">
                                              <p:val>
                                                <p:strVal val="#ppt_x"/>
                                              </p:val>
                                            </p:tav>
                                            <p:tav tm="100000">
                                              <p:val>
                                                <p:strVal val="#ppt_x"/>
                                              </p:val>
                                            </p:tav>
                                          </p:tavLst>
                                        </p:anim>
                                        <p:anim calcmode="lin" valueType="num">
                                          <p:cBhvr>
                                            <p:cTn id="46" dur="4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400"/>
                                            <p:tgtEl>
                                              <p:spTgt spid="4"/>
                                            </p:tgtEl>
                                          </p:cBhvr>
                                        </p:animEffect>
                                      </p:childTnLst>
                                    </p:cTn>
                                  </p:par>
                                </p:childTnLst>
                              </p:cTn>
                            </p:par>
                            <p:par>
                              <p:cTn id="8" fill="hold">
                                <p:stCondLst>
                                  <p:cond delay="400"/>
                                </p:stCondLst>
                                <p:childTnLst>
                                  <p:par>
                                    <p:cTn id="9" presetID="2" presetClass="entr" presetSubtype="12" accel="5800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400" fill="hold"/>
                                            <p:tgtEl>
                                              <p:spTgt spid="21"/>
                                            </p:tgtEl>
                                            <p:attrNameLst>
                                              <p:attrName>ppt_x</p:attrName>
                                            </p:attrNameLst>
                                          </p:cBhvr>
                                          <p:tavLst>
                                            <p:tav tm="0">
                                              <p:val>
                                                <p:strVal val="0-#ppt_w/2"/>
                                              </p:val>
                                            </p:tav>
                                            <p:tav tm="100000">
                                              <p:val>
                                                <p:strVal val="#ppt_x"/>
                                              </p:val>
                                            </p:tav>
                                          </p:tavLst>
                                        </p:anim>
                                        <p:anim calcmode="lin" valueType="num">
                                          <p:cBhvr additive="base">
                                            <p:cTn id="12" dur="4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3" accel="5800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400" fill="hold"/>
                                            <p:tgtEl>
                                              <p:spTgt spid="35"/>
                                            </p:tgtEl>
                                            <p:attrNameLst>
                                              <p:attrName>ppt_x</p:attrName>
                                            </p:attrNameLst>
                                          </p:cBhvr>
                                          <p:tavLst>
                                            <p:tav tm="0">
                                              <p:val>
                                                <p:strVal val="1+#ppt_w/2"/>
                                              </p:val>
                                            </p:tav>
                                            <p:tav tm="100000">
                                              <p:val>
                                                <p:strVal val="#ppt_x"/>
                                              </p:val>
                                            </p:tav>
                                          </p:tavLst>
                                        </p:anim>
                                        <p:anim calcmode="lin" valueType="num">
                                          <p:cBhvr additive="base">
                                            <p:cTn id="16" dur="40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12" accel="5800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400" fill="hold"/>
                                            <p:tgtEl>
                                              <p:spTgt spid="28"/>
                                            </p:tgtEl>
                                            <p:attrNameLst>
                                              <p:attrName>ppt_x</p:attrName>
                                            </p:attrNameLst>
                                          </p:cBhvr>
                                          <p:tavLst>
                                            <p:tav tm="0">
                                              <p:val>
                                                <p:strVal val="0-#ppt_w/2"/>
                                              </p:val>
                                            </p:tav>
                                            <p:tav tm="100000">
                                              <p:val>
                                                <p:strVal val="#ppt_x"/>
                                              </p:val>
                                            </p:tav>
                                          </p:tavLst>
                                        </p:anim>
                                        <p:anim calcmode="lin" valueType="num">
                                          <p:cBhvr additive="base">
                                            <p:cTn id="20" dur="4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3" accel="5800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400" fill="hold"/>
                                            <p:tgtEl>
                                              <p:spTgt spid="42"/>
                                            </p:tgtEl>
                                            <p:attrNameLst>
                                              <p:attrName>ppt_x</p:attrName>
                                            </p:attrNameLst>
                                          </p:cBhvr>
                                          <p:tavLst>
                                            <p:tav tm="0">
                                              <p:val>
                                                <p:strVal val="1+#ppt_w/2"/>
                                              </p:val>
                                            </p:tav>
                                            <p:tav tm="100000">
                                              <p:val>
                                                <p:strVal val="#ppt_x"/>
                                              </p:val>
                                            </p:tav>
                                          </p:tavLst>
                                        </p:anim>
                                        <p:anim calcmode="lin" valueType="num">
                                          <p:cBhvr additive="base">
                                            <p:cTn id="24" dur="400" fill="hold"/>
                                            <p:tgtEl>
                                              <p:spTgt spid="42"/>
                                            </p:tgtEl>
                                            <p:attrNameLst>
                                              <p:attrName>ppt_y</p:attrName>
                                            </p:attrNameLst>
                                          </p:cBhvr>
                                          <p:tavLst>
                                            <p:tav tm="0">
                                              <p:val>
                                                <p:strVal val="0-#ppt_h/2"/>
                                              </p:val>
                                            </p:tav>
                                            <p:tav tm="100000">
                                              <p:val>
                                                <p:strVal val="#ppt_y"/>
                                              </p:val>
                                            </p:tav>
                                          </p:tavLst>
                                        </p:anim>
                                      </p:childTnLst>
                                    </p:cTn>
                                  </p:par>
                                </p:childTnLst>
                              </p:cTn>
                            </p:par>
                            <p:par>
                              <p:cTn id="25" fill="hold">
                                <p:stCondLst>
                                  <p:cond delay="800"/>
                                </p:stCondLst>
                                <p:childTnLst>
                                  <p:par>
                                    <p:cTn id="26" presetID="42"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400"/>
                                            <p:tgtEl>
                                              <p:spTgt spid="9"/>
                                            </p:tgtEl>
                                          </p:cBhvr>
                                        </p:animEffect>
                                        <p:anim calcmode="lin" valueType="num">
                                          <p:cBhvr>
                                            <p:cTn id="29" dur="400" fill="hold"/>
                                            <p:tgtEl>
                                              <p:spTgt spid="9"/>
                                            </p:tgtEl>
                                            <p:attrNameLst>
                                              <p:attrName>ppt_x</p:attrName>
                                            </p:attrNameLst>
                                          </p:cBhvr>
                                          <p:tavLst>
                                            <p:tav tm="0">
                                              <p:val>
                                                <p:strVal val="#ppt_x"/>
                                              </p:val>
                                            </p:tav>
                                            <p:tav tm="100000">
                                              <p:val>
                                                <p:strVal val="#ppt_x"/>
                                              </p:val>
                                            </p:tav>
                                          </p:tavLst>
                                        </p:anim>
                                        <p:anim calcmode="lin" valueType="num">
                                          <p:cBhvr>
                                            <p:cTn id="30" dur="40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400"/>
                                            <p:tgtEl>
                                              <p:spTgt spid="15"/>
                                            </p:tgtEl>
                                          </p:cBhvr>
                                        </p:animEffect>
                                        <p:anim calcmode="lin" valueType="num">
                                          <p:cBhvr>
                                            <p:cTn id="34" dur="400" fill="hold"/>
                                            <p:tgtEl>
                                              <p:spTgt spid="15"/>
                                            </p:tgtEl>
                                            <p:attrNameLst>
                                              <p:attrName>ppt_x</p:attrName>
                                            </p:attrNameLst>
                                          </p:cBhvr>
                                          <p:tavLst>
                                            <p:tav tm="0">
                                              <p:val>
                                                <p:strVal val="#ppt_x"/>
                                              </p:val>
                                            </p:tav>
                                            <p:tav tm="100000">
                                              <p:val>
                                                <p:strVal val="#ppt_x"/>
                                              </p:val>
                                            </p:tav>
                                          </p:tavLst>
                                        </p:anim>
                                        <p:anim calcmode="lin" valueType="num">
                                          <p:cBhvr>
                                            <p:cTn id="35" dur="400" fill="hold"/>
                                            <p:tgtEl>
                                              <p:spTgt spid="15"/>
                                            </p:tgtEl>
                                            <p:attrNameLst>
                                              <p:attrName>ppt_y</p:attrName>
                                            </p:attrNameLst>
                                          </p:cBhvr>
                                          <p:tavLst>
                                            <p:tav tm="0">
                                              <p:val>
                                                <p:strVal val="#ppt_y+.1"/>
                                              </p:val>
                                            </p:tav>
                                            <p:tav tm="100000">
                                              <p:val>
                                                <p:strVal val="#ppt_y"/>
                                              </p:val>
                                            </p:tav>
                                          </p:tavLst>
                                        </p:anim>
                                      </p:childTnLst>
                                    </p:cTn>
                                  </p:par>
                                </p:childTnLst>
                              </p:cTn>
                            </p:par>
                            <p:par>
                              <p:cTn id="36" fill="hold">
                                <p:stCondLst>
                                  <p:cond delay="1200"/>
                                </p:stCondLst>
                                <p:childTnLst>
                                  <p:par>
                                    <p:cTn id="37" presetID="42" presetClass="entr" presetSubtype="0" fill="hold"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400"/>
                                            <p:tgtEl>
                                              <p:spTgt spid="49"/>
                                            </p:tgtEl>
                                          </p:cBhvr>
                                        </p:animEffect>
                                        <p:anim calcmode="lin" valueType="num">
                                          <p:cBhvr>
                                            <p:cTn id="40" dur="400" fill="hold"/>
                                            <p:tgtEl>
                                              <p:spTgt spid="49"/>
                                            </p:tgtEl>
                                            <p:attrNameLst>
                                              <p:attrName>ppt_x</p:attrName>
                                            </p:attrNameLst>
                                          </p:cBhvr>
                                          <p:tavLst>
                                            <p:tav tm="0">
                                              <p:val>
                                                <p:strVal val="#ppt_x"/>
                                              </p:val>
                                            </p:tav>
                                            <p:tav tm="100000">
                                              <p:val>
                                                <p:strVal val="#ppt_x"/>
                                              </p:val>
                                            </p:tav>
                                          </p:tavLst>
                                        </p:anim>
                                        <p:anim calcmode="lin" valueType="num">
                                          <p:cBhvr>
                                            <p:cTn id="41" dur="400" fill="hold"/>
                                            <p:tgtEl>
                                              <p:spTgt spid="49"/>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400"/>
                                            <p:tgtEl>
                                              <p:spTgt spid="52"/>
                                            </p:tgtEl>
                                          </p:cBhvr>
                                        </p:animEffect>
                                        <p:anim calcmode="lin" valueType="num">
                                          <p:cBhvr>
                                            <p:cTn id="45" dur="400" fill="hold"/>
                                            <p:tgtEl>
                                              <p:spTgt spid="52"/>
                                            </p:tgtEl>
                                            <p:attrNameLst>
                                              <p:attrName>ppt_x</p:attrName>
                                            </p:attrNameLst>
                                          </p:cBhvr>
                                          <p:tavLst>
                                            <p:tav tm="0">
                                              <p:val>
                                                <p:strVal val="#ppt_x"/>
                                              </p:val>
                                            </p:tav>
                                            <p:tav tm="100000">
                                              <p:val>
                                                <p:strVal val="#ppt_x"/>
                                              </p:val>
                                            </p:tav>
                                          </p:tavLst>
                                        </p:anim>
                                        <p:anim calcmode="lin" valueType="num">
                                          <p:cBhvr>
                                            <p:cTn id="46" dur="4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mn-ea"/>
                <a:ea typeface="+mn-ea"/>
              </a:rPr>
              <a:t>点击添加标题文字内容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390931" y="2352389"/>
            <a:ext cx="2808312"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390931" y="4152589"/>
            <a:ext cx="2808312"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534947" y="2450394"/>
            <a:ext cx="2520280" cy="369332"/>
          </a:xfrm>
          <a:prstGeom prst="rect">
            <a:avLst/>
          </a:prstGeom>
          <a:noFill/>
        </p:spPr>
        <p:txBody>
          <a:bodyPr wrap="square" lIns="0" tIns="0" rIns="0" bIns="0" rtlCol="0">
            <a:spAutoFit/>
          </a:bodyPr>
          <a:lstStyle/>
          <a:p>
            <a:pPr algn="dist"/>
            <a:r>
              <a:rPr lang="zh-CN" altLang="en-US" sz="2400" b="1" dirty="0">
                <a:solidFill>
                  <a:schemeClr val="accent2"/>
                </a:solidFill>
                <a:latin typeface="+mn-ea"/>
                <a:ea typeface="+mn-ea"/>
              </a:rPr>
              <a:t>添加标题内容文字</a:t>
            </a:r>
          </a:p>
        </p:txBody>
      </p:sp>
      <p:sp>
        <p:nvSpPr>
          <p:cNvPr id="7" name="TextBox 6"/>
          <p:cNvSpPr txBox="1"/>
          <p:nvPr/>
        </p:nvSpPr>
        <p:spPr>
          <a:xfrm>
            <a:off x="6002999" y="3305330"/>
            <a:ext cx="1584176" cy="215444"/>
          </a:xfrm>
          <a:prstGeom prst="rect">
            <a:avLst/>
          </a:prstGeom>
          <a:noFill/>
        </p:spPr>
        <p:txBody>
          <a:bodyPr wrap="square" lIns="0" tIns="0" rIns="0" bIns="0" rtlCol="0">
            <a:spAutoFit/>
          </a:bodyPr>
          <a:lstStyle/>
          <a:p>
            <a:pPr algn="ctr"/>
            <a:r>
              <a:rPr lang="zh-CN" altLang="en-US" sz="1400" b="1" dirty="0">
                <a:solidFill>
                  <a:prstClr val="black"/>
                </a:solidFill>
                <a:latin typeface="+mn-ea"/>
                <a:ea typeface="+mn-ea"/>
              </a:rPr>
              <a:t>关键字设问？</a:t>
            </a:r>
          </a:p>
        </p:txBody>
      </p:sp>
      <p:sp>
        <p:nvSpPr>
          <p:cNvPr id="8" name="TextBox 7"/>
          <p:cNvSpPr txBox="1"/>
          <p:nvPr/>
        </p:nvSpPr>
        <p:spPr>
          <a:xfrm>
            <a:off x="6002999" y="3576525"/>
            <a:ext cx="1584176" cy="215444"/>
          </a:xfrm>
          <a:prstGeom prst="rect">
            <a:avLst/>
          </a:prstGeom>
          <a:noFill/>
        </p:spPr>
        <p:txBody>
          <a:bodyPr wrap="square" lIns="0" tIns="0" rIns="0" bIns="0" rtlCol="0">
            <a:spAutoFit/>
          </a:bodyPr>
          <a:lstStyle/>
          <a:p>
            <a:pPr algn="ctr"/>
            <a:r>
              <a:rPr lang="zh-CN" altLang="en-US" sz="1400" b="1" dirty="0">
                <a:solidFill>
                  <a:prstClr val="black"/>
                </a:solidFill>
                <a:latin typeface="+mn-ea"/>
                <a:ea typeface="+mn-ea"/>
              </a:rPr>
              <a:t>关键字设问？</a:t>
            </a:r>
          </a:p>
        </p:txBody>
      </p:sp>
      <p:sp>
        <p:nvSpPr>
          <p:cNvPr id="9" name="TextBox 8"/>
          <p:cNvSpPr txBox="1"/>
          <p:nvPr/>
        </p:nvSpPr>
        <p:spPr>
          <a:xfrm>
            <a:off x="6002999" y="3864557"/>
            <a:ext cx="1584176" cy="215444"/>
          </a:xfrm>
          <a:prstGeom prst="rect">
            <a:avLst/>
          </a:prstGeom>
          <a:noFill/>
        </p:spPr>
        <p:txBody>
          <a:bodyPr wrap="square" lIns="0" tIns="0" rIns="0" bIns="0" rtlCol="0">
            <a:spAutoFit/>
          </a:bodyPr>
          <a:lstStyle/>
          <a:p>
            <a:pPr algn="ctr"/>
            <a:r>
              <a:rPr lang="zh-CN" altLang="en-US" sz="1400" b="1" dirty="0">
                <a:solidFill>
                  <a:prstClr val="black"/>
                </a:solidFill>
                <a:latin typeface="+mn-ea"/>
                <a:ea typeface="+mn-ea"/>
              </a:rPr>
              <a:t>关键字设问？</a:t>
            </a:r>
          </a:p>
        </p:txBody>
      </p:sp>
      <p:sp>
        <p:nvSpPr>
          <p:cNvPr id="10" name="TextBox 9"/>
          <p:cNvSpPr txBox="1"/>
          <p:nvPr/>
        </p:nvSpPr>
        <p:spPr>
          <a:xfrm>
            <a:off x="5390931" y="4259291"/>
            <a:ext cx="2808312" cy="384721"/>
          </a:xfrm>
          <a:prstGeom prst="rect">
            <a:avLst/>
          </a:prstGeom>
          <a:noFill/>
        </p:spPr>
        <p:txBody>
          <a:bodyPr wrap="square" lIns="0" tIns="0" rIns="0" bIns="0" rtlCol="0">
            <a:spAutoFit/>
          </a:bodyPr>
          <a:lstStyle/>
          <a:p>
            <a:pPr algn="just">
              <a:lnSpc>
                <a:spcPts val="1500"/>
              </a:lnSpc>
            </a:pPr>
            <a:r>
              <a:rPr lang="zh-CN" altLang="en-US" sz="1000" dirty="0">
                <a:solidFill>
                  <a:prstClr val="black"/>
                </a:solidFill>
                <a:latin typeface="+mn-ea"/>
                <a:ea typeface="+mn-ea"/>
              </a:rPr>
              <a:t>点击输入简要文字内容，文字内容需概括精炼，不用多余的文字修饰，言简意赅的说明分项内容</a:t>
            </a:r>
            <a:r>
              <a:rPr lang="en-US" altLang="zh-CN" sz="1000" dirty="0">
                <a:solidFill>
                  <a:prstClr val="black"/>
                </a:solidFill>
                <a:latin typeface="+mn-ea"/>
                <a:ea typeface="+mn-ea"/>
              </a:rPr>
              <a:t>……</a:t>
            </a:r>
          </a:p>
        </p:txBody>
      </p:sp>
      <p:sp>
        <p:nvSpPr>
          <p:cNvPr id="11" name="Freeform 5"/>
          <p:cNvSpPr/>
          <p:nvPr/>
        </p:nvSpPr>
        <p:spPr bwMode="auto">
          <a:xfrm>
            <a:off x="430018" y="1076938"/>
            <a:ext cx="931331" cy="3822203"/>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accent2"/>
          </a:solidFill>
          <a:ln>
            <a:noFill/>
          </a:ln>
        </p:spPr>
        <p:txBody>
          <a:bodyPr vert="horz" wrap="square" lIns="91440" tIns="45720" rIns="91440" bIns="45720" numCol="1" anchor="t" anchorCtr="0" compatLnSpc="1"/>
          <a:lstStyle/>
          <a:p>
            <a:endParaRPr lang="zh-CN" altLang="en-US" dirty="0">
              <a:solidFill>
                <a:prstClr val="black"/>
              </a:solidFill>
              <a:latin typeface="+mn-ea"/>
              <a:ea typeface="+mn-ea"/>
            </a:endParaRPr>
          </a:p>
        </p:txBody>
      </p:sp>
      <p:sp>
        <p:nvSpPr>
          <p:cNvPr id="12" name="圆角矩形 11"/>
          <p:cNvSpPr/>
          <p:nvPr/>
        </p:nvSpPr>
        <p:spPr>
          <a:xfrm>
            <a:off x="1547664" y="1076938"/>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mn-ea"/>
            </a:endParaRPr>
          </a:p>
        </p:txBody>
      </p:sp>
      <p:sp>
        <p:nvSpPr>
          <p:cNvPr id="13" name="圆角矩形 12"/>
          <p:cNvSpPr/>
          <p:nvPr/>
        </p:nvSpPr>
        <p:spPr>
          <a:xfrm>
            <a:off x="1547664" y="1635646"/>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mn-ea"/>
            </a:endParaRPr>
          </a:p>
        </p:txBody>
      </p:sp>
      <p:sp>
        <p:nvSpPr>
          <p:cNvPr id="14" name="圆角矩形 13"/>
          <p:cNvSpPr/>
          <p:nvPr/>
        </p:nvSpPr>
        <p:spPr>
          <a:xfrm>
            <a:off x="1547664" y="2194354"/>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mn-ea"/>
            </a:endParaRPr>
          </a:p>
        </p:txBody>
      </p:sp>
      <p:sp>
        <p:nvSpPr>
          <p:cNvPr id="15" name="圆角矩形 14"/>
          <p:cNvSpPr/>
          <p:nvPr/>
        </p:nvSpPr>
        <p:spPr>
          <a:xfrm>
            <a:off x="1547664" y="2753062"/>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mn-ea"/>
            </a:endParaRPr>
          </a:p>
        </p:txBody>
      </p:sp>
      <p:sp>
        <p:nvSpPr>
          <p:cNvPr id="16" name="圆角矩形 15"/>
          <p:cNvSpPr/>
          <p:nvPr/>
        </p:nvSpPr>
        <p:spPr>
          <a:xfrm>
            <a:off x="1547664" y="3311770"/>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mn-ea"/>
            </a:endParaRPr>
          </a:p>
        </p:txBody>
      </p:sp>
      <p:sp>
        <p:nvSpPr>
          <p:cNvPr id="17" name="圆角矩形 16"/>
          <p:cNvSpPr/>
          <p:nvPr/>
        </p:nvSpPr>
        <p:spPr>
          <a:xfrm>
            <a:off x="1547664" y="3870478"/>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mn-ea"/>
            </a:endParaRPr>
          </a:p>
        </p:txBody>
      </p:sp>
      <p:sp>
        <p:nvSpPr>
          <p:cNvPr id="18" name="圆角矩形 17"/>
          <p:cNvSpPr/>
          <p:nvPr/>
        </p:nvSpPr>
        <p:spPr>
          <a:xfrm>
            <a:off x="1547664" y="4429183"/>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mn-ea"/>
            </a:endParaRPr>
          </a:p>
        </p:txBody>
      </p:sp>
      <p:sp>
        <p:nvSpPr>
          <p:cNvPr id="19" name="TextBox 18"/>
          <p:cNvSpPr txBox="1"/>
          <p:nvPr/>
        </p:nvSpPr>
        <p:spPr>
          <a:xfrm>
            <a:off x="1898526" y="1234973"/>
            <a:ext cx="2601466" cy="153888"/>
          </a:xfrm>
          <a:prstGeom prst="rect">
            <a:avLst/>
          </a:prstGeom>
          <a:noFill/>
        </p:spPr>
        <p:txBody>
          <a:bodyPr wrap="square" lIns="0" tIns="0" rIns="0" bIns="0" rtlCol="0">
            <a:spAutoFit/>
          </a:bodyPr>
          <a:lstStyle/>
          <a:p>
            <a:pPr algn="just"/>
            <a:r>
              <a:rPr lang="zh-CN" altLang="en-US" sz="1000" dirty="0">
                <a:solidFill>
                  <a:prstClr val="black"/>
                </a:solidFill>
                <a:latin typeface="+mn-ea"/>
                <a:ea typeface="+mn-ea"/>
              </a:rPr>
              <a:t>点击输入简要文字</a:t>
            </a:r>
            <a:r>
              <a:rPr lang="zh-CN" altLang="en-US" sz="1000" dirty="0" smtClean="0">
                <a:solidFill>
                  <a:prstClr val="black"/>
                </a:solidFill>
                <a:latin typeface="+mn-ea"/>
                <a:ea typeface="+mn-ea"/>
              </a:rPr>
              <a:t>内容</a:t>
            </a:r>
            <a:r>
              <a:rPr lang="zh-CN" altLang="en-US" sz="1000" dirty="0">
                <a:solidFill>
                  <a:prstClr val="black"/>
                </a:solidFill>
                <a:latin typeface="+mn-ea"/>
                <a:ea typeface="+mn-ea"/>
              </a:rPr>
              <a:t>点击输入简要文字内容</a:t>
            </a:r>
            <a:endParaRPr lang="en-US" altLang="zh-CN" sz="1000" dirty="0">
              <a:solidFill>
                <a:prstClr val="black"/>
              </a:solidFill>
              <a:latin typeface="+mn-ea"/>
              <a:ea typeface="+mn-ea"/>
            </a:endParaRPr>
          </a:p>
        </p:txBody>
      </p:sp>
      <p:sp>
        <p:nvSpPr>
          <p:cNvPr id="20" name="TextBox 19"/>
          <p:cNvSpPr txBox="1"/>
          <p:nvPr/>
        </p:nvSpPr>
        <p:spPr>
          <a:xfrm>
            <a:off x="1898526" y="1793681"/>
            <a:ext cx="2601466" cy="153888"/>
          </a:xfrm>
          <a:prstGeom prst="rect">
            <a:avLst/>
          </a:prstGeom>
          <a:noFill/>
        </p:spPr>
        <p:txBody>
          <a:bodyPr wrap="square" lIns="0" tIns="0" rIns="0" bIns="0" rtlCol="0">
            <a:spAutoFit/>
          </a:bodyPr>
          <a:lstStyle/>
          <a:p>
            <a:pPr algn="just"/>
            <a:r>
              <a:rPr lang="zh-CN" altLang="en-US" sz="1000" dirty="0">
                <a:solidFill>
                  <a:prstClr val="black"/>
                </a:solidFill>
                <a:latin typeface="+mn-ea"/>
                <a:ea typeface="+mn-ea"/>
              </a:rPr>
              <a:t>点击输入简要文字</a:t>
            </a:r>
            <a:r>
              <a:rPr lang="zh-CN" altLang="en-US" sz="1000" dirty="0" smtClean="0">
                <a:solidFill>
                  <a:prstClr val="black"/>
                </a:solidFill>
                <a:latin typeface="+mn-ea"/>
                <a:ea typeface="+mn-ea"/>
              </a:rPr>
              <a:t>内容</a:t>
            </a:r>
            <a:r>
              <a:rPr lang="zh-CN" altLang="en-US" sz="1000" dirty="0">
                <a:solidFill>
                  <a:prstClr val="black"/>
                </a:solidFill>
                <a:latin typeface="+mn-ea"/>
                <a:ea typeface="+mn-ea"/>
              </a:rPr>
              <a:t>点击输入简要文字内容</a:t>
            </a:r>
            <a:endParaRPr lang="en-US" altLang="zh-CN" sz="1000" dirty="0">
              <a:solidFill>
                <a:prstClr val="black"/>
              </a:solidFill>
              <a:latin typeface="+mn-ea"/>
              <a:ea typeface="+mn-ea"/>
            </a:endParaRPr>
          </a:p>
        </p:txBody>
      </p:sp>
      <p:sp>
        <p:nvSpPr>
          <p:cNvPr id="21" name="TextBox 20"/>
          <p:cNvSpPr txBox="1"/>
          <p:nvPr/>
        </p:nvSpPr>
        <p:spPr>
          <a:xfrm>
            <a:off x="1898526" y="2352389"/>
            <a:ext cx="2601466" cy="153888"/>
          </a:xfrm>
          <a:prstGeom prst="rect">
            <a:avLst/>
          </a:prstGeom>
          <a:noFill/>
        </p:spPr>
        <p:txBody>
          <a:bodyPr wrap="square" lIns="0" tIns="0" rIns="0" bIns="0" rtlCol="0">
            <a:spAutoFit/>
          </a:bodyPr>
          <a:lstStyle/>
          <a:p>
            <a:pPr algn="just"/>
            <a:r>
              <a:rPr lang="zh-CN" altLang="en-US" sz="1000" dirty="0">
                <a:solidFill>
                  <a:prstClr val="black"/>
                </a:solidFill>
                <a:latin typeface="+mn-ea"/>
                <a:ea typeface="+mn-ea"/>
              </a:rPr>
              <a:t>点击输入简要文字</a:t>
            </a:r>
            <a:r>
              <a:rPr lang="zh-CN" altLang="en-US" sz="1000" dirty="0" smtClean="0">
                <a:solidFill>
                  <a:prstClr val="black"/>
                </a:solidFill>
                <a:latin typeface="+mn-ea"/>
                <a:ea typeface="+mn-ea"/>
              </a:rPr>
              <a:t>内容</a:t>
            </a:r>
            <a:r>
              <a:rPr lang="zh-CN" altLang="en-US" sz="1000" dirty="0">
                <a:solidFill>
                  <a:prstClr val="black"/>
                </a:solidFill>
                <a:latin typeface="+mn-ea"/>
                <a:ea typeface="+mn-ea"/>
              </a:rPr>
              <a:t>点击输入简要文字内容</a:t>
            </a:r>
            <a:endParaRPr lang="en-US" altLang="zh-CN" sz="1000" dirty="0">
              <a:solidFill>
                <a:prstClr val="black"/>
              </a:solidFill>
              <a:latin typeface="+mn-ea"/>
              <a:ea typeface="+mn-ea"/>
            </a:endParaRPr>
          </a:p>
        </p:txBody>
      </p:sp>
      <p:sp>
        <p:nvSpPr>
          <p:cNvPr id="22" name="TextBox 21"/>
          <p:cNvSpPr txBox="1"/>
          <p:nvPr/>
        </p:nvSpPr>
        <p:spPr>
          <a:xfrm>
            <a:off x="1898526" y="2911097"/>
            <a:ext cx="2601466" cy="153888"/>
          </a:xfrm>
          <a:prstGeom prst="rect">
            <a:avLst/>
          </a:prstGeom>
          <a:noFill/>
        </p:spPr>
        <p:txBody>
          <a:bodyPr wrap="square" lIns="0" tIns="0" rIns="0" bIns="0" rtlCol="0">
            <a:spAutoFit/>
          </a:bodyPr>
          <a:lstStyle/>
          <a:p>
            <a:pPr algn="just"/>
            <a:r>
              <a:rPr lang="zh-CN" altLang="en-US" sz="1000" dirty="0">
                <a:solidFill>
                  <a:prstClr val="black"/>
                </a:solidFill>
                <a:latin typeface="+mn-ea"/>
                <a:ea typeface="+mn-ea"/>
              </a:rPr>
              <a:t>点击输入简要文字</a:t>
            </a:r>
            <a:r>
              <a:rPr lang="zh-CN" altLang="en-US" sz="1000" dirty="0" smtClean="0">
                <a:solidFill>
                  <a:prstClr val="black"/>
                </a:solidFill>
                <a:latin typeface="+mn-ea"/>
                <a:ea typeface="+mn-ea"/>
              </a:rPr>
              <a:t>内容</a:t>
            </a:r>
            <a:r>
              <a:rPr lang="zh-CN" altLang="en-US" sz="1000" dirty="0">
                <a:solidFill>
                  <a:prstClr val="black"/>
                </a:solidFill>
                <a:latin typeface="+mn-ea"/>
                <a:ea typeface="+mn-ea"/>
              </a:rPr>
              <a:t>点击输入简要文字内容</a:t>
            </a:r>
            <a:endParaRPr lang="en-US" altLang="zh-CN" sz="1000" dirty="0">
              <a:solidFill>
                <a:prstClr val="black"/>
              </a:solidFill>
              <a:latin typeface="+mn-ea"/>
              <a:ea typeface="+mn-ea"/>
            </a:endParaRPr>
          </a:p>
        </p:txBody>
      </p:sp>
      <p:sp>
        <p:nvSpPr>
          <p:cNvPr id="23" name="TextBox 22"/>
          <p:cNvSpPr txBox="1"/>
          <p:nvPr/>
        </p:nvSpPr>
        <p:spPr>
          <a:xfrm>
            <a:off x="1898526" y="3469805"/>
            <a:ext cx="2601466" cy="153888"/>
          </a:xfrm>
          <a:prstGeom prst="rect">
            <a:avLst/>
          </a:prstGeom>
          <a:noFill/>
        </p:spPr>
        <p:txBody>
          <a:bodyPr wrap="square" lIns="0" tIns="0" rIns="0" bIns="0" rtlCol="0">
            <a:spAutoFit/>
          </a:bodyPr>
          <a:lstStyle/>
          <a:p>
            <a:pPr algn="just"/>
            <a:r>
              <a:rPr lang="zh-CN" altLang="en-US" sz="1000" dirty="0">
                <a:solidFill>
                  <a:prstClr val="black"/>
                </a:solidFill>
                <a:latin typeface="+mn-ea"/>
                <a:ea typeface="+mn-ea"/>
              </a:rPr>
              <a:t>点击输入简要文字</a:t>
            </a:r>
            <a:r>
              <a:rPr lang="zh-CN" altLang="en-US" sz="1000" dirty="0" smtClean="0">
                <a:solidFill>
                  <a:prstClr val="black"/>
                </a:solidFill>
                <a:latin typeface="+mn-ea"/>
                <a:ea typeface="+mn-ea"/>
              </a:rPr>
              <a:t>内容</a:t>
            </a:r>
            <a:r>
              <a:rPr lang="zh-CN" altLang="en-US" sz="1000" dirty="0">
                <a:solidFill>
                  <a:prstClr val="black"/>
                </a:solidFill>
                <a:latin typeface="+mn-ea"/>
                <a:ea typeface="+mn-ea"/>
              </a:rPr>
              <a:t>点击输入简要文字内容</a:t>
            </a:r>
            <a:endParaRPr lang="en-US" altLang="zh-CN" sz="1000" dirty="0">
              <a:solidFill>
                <a:prstClr val="black"/>
              </a:solidFill>
              <a:latin typeface="+mn-ea"/>
              <a:ea typeface="+mn-ea"/>
            </a:endParaRPr>
          </a:p>
        </p:txBody>
      </p:sp>
      <p:sp>
        <p:nvSpPr>
          <p:cNvPr id="24" name="TextBox 23"/>
          <p:cNvSpPr txBox="1"/>
          <p:nvPr/>
        </p:nvSpPr>
        <p:spPr>
          <a:xfrm>
            <a:off x="1898526" y="4028513"/>
            <a:ext cx="2601466" cy="153888"/>
          </a:xfrm>
          <a:prstGeom prst="rect">
            <a:avLst/>
          </a:prstGeom>
          <a:noFill/>
        </p:spPr>
        <p:txBody>
          <a:bodyPr wrap="square" lIns="0" tIns="0" rIns="0" bIns="0" rtlCol="0">
            <a:spAutoFit/>
          </a:bodyPr>
          <a:lstStyle/>
          <a:p>
            <a:pPr algn="just"/>
            <a:r>
              <a:rPr lang="zh-CN" altLang="en-US" sz="1000" dirty="0">
                <a:solidFill>
                  <a:prstClr val="black"/>
                </a:solidFill>
                <a:latin typeface="+mn-ea"/>
                <a:ea typeface="+mn-ea"/>
              </a:rPr>
              <a:t>点击输入简要文字</a:t>
            </a:r>
            <a:r>
              <a:rPr lang="zh-CN" altLang="en-US" sz="1000" dirty="0" smtClean="0">
                <a:solidFill>
                  <a:prstClr val="black"/>
                </a:solidFill>
                <a:latin typeface="+mn-ea"/>
                <a:ea typeface="+mn-ea"/>
              </a:rPr>
              <a:t>内容</a:t>
            </a:r>
            <a:r>
              <a:rPr lang="zh-CN" altLang="en-US" sz="1000" dirty="0">
                <a:solidFill>
                  <a:prstClr val="black"/>
                </a:solidFill>
                <a:latin typeface="+mn-ea"/>
                <a:ea typeface="+mn-ea"/>
              </a:rPr>
              <a:t>点击输入简要文字内容</a:t>
            </a:r>
            <a:endParaRPr lang="en-US" altLang="zh-CN" sz="1000" dirty="0">
              <a:solidFill>
                <a:prstClr val="black"/>
              </a:solidFill>
              <a:latin typeface="+mn-ea"/>
              <a:ea typeface="+mn-ea"/>
            </a:endParaRPr>
          </a:p>
        </p:txBody>
      </p:sp>
      <p:sp>
        <p:nvSpPr>
          <p:cNvPr id="25" name="TextBox 24"/>
          <p:cNvSpPr txBox="1"/>
          <p:nvPr/>
        </p:nvSpPr>
        <p:spPr>
          <a:xfrm>
            <a:off x="1898526" y="4587218"/>
            <a:ext cx="2601466" cy="153888"/>
          </a:xfrm>
          <a:prstGeom prst="rect">
            <a:avLst/>
          </a:prstGeom>
          <a:noFill/>
        </p:spPr>
        <p:txBody>
          <a:bodyPr wrap="square" lIns="0" tIns="0" rIns="0" bIns="0" rtlCol="0">
            <a:spAutoFit/>
          </a:bodyPr>
          <a:lstStyle/>
          <a:p>
            <a:pPr algn="just"/>
            <a:r>
              <a:rPr lang="zh-CN" altLang="en-US" sz="1000" dirty="0">
                <a:solidFill>
                  <a:prstClr val="black"/>
                </a:solidFill>
                <a:latin typeface="+mn-ea"/>
                <a:ea typeface="+mn-ea"/>
              </a:rPr>
              <a:t>点击输入简要文字</a:t>
            </a:r>
            <a:r>
              <a:rPr lang="zh-CN" altLang="en-US" sz="1000" dirty="0" smtClean="0">
                <a:solidFill>
                  <a:prstClr val="black"/>
                </a:solidFill>
                <a:latin typeface="+mn-ea"/>
                <a:ea typeface="+mn-ea"/>
              </a:rPr>
              <a:t>内容</a:t>
            </a:r>
            <a:r>
              <a:rPr lang="zh-CN" altLang="en-US" sz="1000" dirty="0">
                <a:solidFill>
                  <a:prstClr val="black"/>
                </a:solidFill>
                <a:latin typeface="+mn-ea"/>
                <a:ea typeface="+mn-ea"/>
              </a:rPr>
              <a:t>点击输入简要文字内容</a:t>
            </a:r>
            <a:endParaRPr lang="en-US" altLang="zh-CN" sz="1000" dirty="0">
              <a:solidFill>
                <a:prstClr val="black"/>
              </a:solidFill>
              <a:latin typeface="+mn-ea"/>
              <a:ea typeface="+mn-ea"/>
            </a:endParaRPr>
          </a:p>
        </p:txBody>
      </p:sp>
      <p:grpSp>
        <p:nvGrpSpPr>
          <p:cNvPr id="26" name="组合 25"/>
          <p:cNvGrpSpPr/>
          <p:nvPr/>
        </p:nvGrpSpPr>
        <p:grpSpPr>
          <a:xfrm>
            <a:off x="6137252" y="937654"/>
            <a:ext cx="1197175" cy="1197175"/>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n-ea"/>
              </a:endParaRPr>
            </a:p>
          </p:txBody>
        </p:sp>
        <p:sp>
          <p:nvSpPr>
            <p:cNvPr id="28" name="椭圆 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sp>
        <p:nvSpPr>
          <p:cNvPr id="29" name="TextBox 2"/>
          <p:cNvSpPr txBox="1"/>
          <p:nvPr/>
        </p:nvSpPr>
        <p:spPr>
          <a:xfrm>
            <a:off x="6094579" y="1174303"/>
            <a:ext cx="1257356" cy="769441"/>
          </a:xfrm>
          <a:prstGeom prst="rect">
            <a:avLst/>
          </a:prstGeom>
          <a:noFill/>
        </p:spPr>
        <p:txBody>
          <a:bodyPr wrap="square" lIns="0" tIns="0" rIns="0" bIns="0" rtlCol="0">
            <a:spAutoFit/>
          </a:bodyPr>
          <a:lstStyle/>
          <a:p>
            <a:pPr algn="ctr"/>
            <a:r>
              <a:rPr lang="zh-CN" altLang="en-US" sz="2500" b="1" dirty="0">
                <a:solidFill>
                  <a:schemeClr val="accent2"/>
                </a:solidFill>
                <a:latin typeface="+mn-ea"/>
                <a:ea typeface="+mn-ea"/>
              </a:rPr>
              <a:t>现实</a:t>
            </a:r>
            <a:endParaRPr lang="en-US" altLang="zh-CN" sz="2500" b="1" dirty="0">
              <a:solidFill>
                <a:schemeClr val="accent2"/>
              </a:solidFill>
              <a:latin typeface="+mn-ea"/>
              <a:ea typeface="+mn-ea"/>
            </a:endParaRPr>
          </a:p>
          <a:p>
            <a:pPr algn="ctr"/>
            <a:r>
              <a:rPr lang="zh-CN" altLang="en-US" sz="2500" b="1" dirty="0">
                <a:solidFill>
                  <a:schemeClr val="accent2"/>
                </a:solidFill>
                <a:latin typeface="+mn-ea"/>
                <a:ea typeface="+mn-ea"/>
              </a:rPr>
              <a:t>需求</a:t>
            </a: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400" fill="hold"/>
                                        <p:tgtEl>
                                          <p:spTgt spid="26"/>
                                        </p:tgtEl>
                                        <p:attrNameLst>
                                          <p:attrName>ppt_w</p:attrName>
                                        </p:attrNameLst>
                                      </p:cBhvr>
                                      <p:tavLst>
                                        <p:tav tm="0">
                                          <p:val>
                                            <p:fltVal val="0"/>
                                          </p:val>
                                        </p:tav>
                                        <p:tav tm="100000">
                                          <p:val>
                                            <p:strVal val="#ppt_w"/>
                                          </p:val>
                                        </p:tav>
                                      </p:tavLst>
                                    </p:anim>
                                    <p:anim calcmode="lin" valueType="num">
                                      <p:cBhvr>
                                        <p:cTn id="8" dur="400" fill="hold"/>
                                        <p:tgtEl>
                                          <p:spTgt spid="26"/>
                                        </p:tgtEl>
                                        <p:attrNameLst>
                                          <p:attrName>ppt_h</p:attrName>
                                        </p:attrNameLst>
                                      </p:cBhvr>
                                      <p:tavLst>
                                        <p:tav tm="0">
                                          <p:val>
                                            <p:fltVal val="0"/>
                                          </p:val>
                                        </p:tav>
                                        <p:tav tm="100000">
                                          <p:val>
                                            <p:strVal val="#ppt_h"/>
                                          </p:val>
                                        </p:tav>
                                      </p:tavLst>
                                    </p:anim>
                                    <p:animEffect transition="in" filter="fade">
                                      <p:cBhvr>
                                        <p:cTn id="9" dur="400"/>
                                        <p:tgtEl>
                                          <p:spTgt spid="26"/>
                                        </p:tgtEl>
                                      </p:cBhvr>
                                    </p:animEffect>
                                    <p:anim calcmode="lin" valueType="num">
                                      <p:cBhvr>
                                        <p:cTn id="10" dur="400" fill="hold"/>
                                        <p:tgtEl>
                                          <p:spTgt spid="26"/>
                                        </p:tgtEl>
                                        <p:attrNameLst>
                                          <p:attrName>ppt_x</p:attrName>
                                        </p:attrNameLst>
                                      </p:cBhvr>
                                      <p:tavLst>
                                        <p:tav tm="0">
                                          <p:val>
                                            <p:fltVal val="0.5"/>
                                          </p:val>
                                        </p:tav>
                                        <p:tav tm="100000">
                                          <p:val>
                                            <p:strVal val="#ppt_x"/>
                                          </p:val>
                                        </p:tav>
                                      </p:tavLst>
                                    </p:anim>
                                    <p:anim calcmode="lin" valueType="num">
                                      <p:cBhvr>
                                        <p:cTn id="11" dur="400" fill="hold"/>
                                        <p:tgtEl>
                                          <p:spTgt spid="26"/>
                                        </p:tgtEl>
                                        <p:attrNameLst>
                                          <p:attrName>ppt_y</p:attrName>
                                        </p:attrNameLst>
                                      </p:cBhvr>
                                      <p:tavLst>
                                        <p:tav tm="0">
                                          <p:val>
                                            <p:fltVal val="0.5"/>
                                          </p:val>
                                        </p:tav>
                                        <p:tav tm="100000">
                                          <p:val>
                                            <p:strVal val="#ppt_y"/>
                                          </p:val>
                                        </p:tav>
                                      </p:tavLst>
                                    </p:anim>
                                  </p:childTnLst>
                                </p:cTn>
                              </p:par>
                            </p:childTnLst>
                          </p:cTn>
                        </p:par>
                        <p:par>
                          <p:cTn id="12" fill="hold">
                            <p:stCondLst>
                              <p:cond delay="400"/>
                            </p:stCondLst>
                            <p:childTnLst>
                              <p:par>
                                <p:cTn id="13" presetID="42"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400"/>
                                        <p:tgtEl>
                                          <p:spTgt spid="29"/>
                                        </p:tgtEl>
                                      </p:cBhvr>
                                    </p:animEffect>
                                    <p:anim calcmode="lin" valueType="num">
                                      <p:cBhvr>
                                        <p:cTn id="16" dur="400" fill="hold"/>
                                        <p:tgtEl>
                                          <p:spTgt spid="29"/>
                                        </p:tgtEl>
                                        <p:attrNameLst>
                                          <p:attrName>ppt_x</p:attrName>
                                        </p:attrNameLst>
                                      </p:cBhvr>
                                      <p:tavLst>
                                        <p:tav tm="0">
                                          <p:val>
                                            <p:strVal val="#ppt_x"/>
                                          </p:val>
                                        </p:tav>
                                        <p:tav tm="100000">
                                          <p:val>
                                            <p:strVal val="#ppt_x"/>
                                          </p:val>
                                        </p:tav>
                                      </p:tavLst>
                                    </p:anim>
                                    <p:anim calcmode="lin" valueType="num">
                                      <p:cBhvr>
                                        <p:cTn id="17" dur="400" fill="hold"/>
                                        <p:tgtEl>
                                          <p:spTgt spid="29"/>
                                        </p:tgtEl>
                                        <p:attrNameLst>
                                          <p:attrName>ppt_y</p:attrName>
                                        </p:attrNameLst>
                                      </p:cBhvr>
                                      <p:tavLst>
                                        <p:tav tm="0">
                                          <p:val>
                                            <p:strVal val="#ppt_y+.1"/>
                                          </p:val>
                                        </p:tav>
                                        <p:tav tm="100000">
                                          <p:val>
                                            <p:strVal val="#ppt_y"/>
                                          </p:val>
                                        </p:tav>
                                      </p:tavLst>
                                    </p:anim>
                                  </p:childTnLst>
                                </p:cTn>
                              </p:par>
                            </p:childTnLst>
                          </p:cTn>
                        </p:par>
                        <p:par>
                          <p:cTn id="18" fill="hold">
                            <p:stCondLst>
                              <p:cond delay="800"/>
                            </p:stCondLst>
                            <p:childTnLst>
                              <p:par>
                                <p:cTn id="19" presetID="16" presetClass="entr" presetSubtype="37"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outVertical)">
                                      <p:cBhvr>
                                        <p:cTn id="21" dur="400"/>
                                        <p:tgtEl>
                                          <p:spTgt spid="4"/>
                                        </p:tgtEl>
                                      </p:cBhvr>
                                    </p:animEffect>
                                  </p:childTnLst>
                                </p:cTn>
                              </p:par>
                              <p:par>
                                <p:cTn id="22" presetID="16" presetClass="entr" presetSubtype="37"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outVertical)">
                                      <p:cBhvr>
                                        <p:cTn id="24" dur="400"/>
                                        <p:tgtEl>
                                          <p:spTgt spid="5"/>
                                        </p:tgtEl>
                                      </p:cBhvr>
                                    </p:animEffect>
                                  </p:childTnLst>
                                </p:cTn>
                              </p:par>
                            </p:childTnLst>
                          </p:cTn>
                        </p:par>
                        <p:par>
                          <p:cTn id="25" fill="hold">
                            <p:stCondLst>
                              <p:cond delay="1200"/>
                            </p:stCondLst>
                            <p:childTnLst>
                              <p:par>
                                <p:cTn id="26" presetID="53" presetClass="entr" presetSubtype="16"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400" fill="hold"/>
                                        <p:tgtEl>
                                          <p:spTgt spid="6"/>
                                        </p:tgtEl>
                                        <p:attrNameLst>
                                          <p:attrName>ppt_w</p:attrName>
                                        </p:attrNameLst>
                                      </p:cBhvr>
                                      <p:tavLst>
                                        <p:tav tm="0">
                                          <p:val>
                                            <p:fltVal val="0"/>
                                          </p:val>
                                        </p:tav>
                                        <p:tav tm="100000">
                                          <p:val>
                                            <p:strVal val="#ppt_w"/>
                                          </p:val>
                                        </p:tav>
                                      </p:tavLst>
                                    </p:anim>
                                    <p:anim calcmode="lin" valueType="num">
                                      <p:cBhvr>
                                        <p:cTn id="29" dur="400" fill="hold"/>
                                        <p:tgtEl>
                                          <p:spTgt spid="6"/>
                                        </p:tgtEl>
                                        <p:attrNameLst>
                                          <p:attrName>ppt_h</p:attrName>
                                        </p:attrNameLst>
                                      </p:cBhvr>
                                      <p:tavLst>
                                        <p:tav tm="0">
                                          <p:val>
                                            <p:fltVal val="0"/>
                                          </p:val>
                                        </p:tav>
                                        <p:tav tm="100000">
                                          <p:val>
                                            <p:strVal val="#ppt_h"/>
                                          </p:val>
                                        </p:tav>
                                      </p:tavLst>
                                    </p:anim>
                                    <p:animEffect transition="in" filter="fade">
                                      <p:cBhvr>
                                        <p:cTn id="30" dur="400"/>
                                        <p:tgtEl>
                                          <p:spTgt spid="6"/>
                                        </p:tgtEl>
                                      </p:cBhvr>
                                    </p:animEffect>
                                  </p:childTnLst>
                                </p:cTn>
                              </p:par>
                            </p:childTnLst>
                          </p:cTn>
                        </p:par>
                        <p:par>
                          <p:cTn id="31" fill="hold">
                            <p:stCondLst>
                              <p:cond delay="1600"/>
                            </p:stCondLst>
                            <p:childTnLst>
                              <p:par>
                                <p:cTn id="32" presetID="42" presetClass="entr" presetSubtype="0"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400"/>
                                        <p:tgtEl>
                                          <p:spTgt spid="7"/>
                                        </p:tgtEl>
                                      </p:cBhvr>
                                    </p:animEffect>
                                    <p:anim calcmode="lin" valueType="num">
                                      <p:cBhvr>
                                        <p:cTn id="35" dur="400" fill="hold"/>
                                        <p:tgtEl>
                                          <p:spTgt spid="7"/>
                                        </p:tgtEl>
                                        <p:attrNameLst>
                                          <p:attrName>ppt_x</p:attrName>
                                        </p:attrNameLst>
                                      </p:cBhvr>
                                      <p:tavLst>
                                        <p:tav tm="0">
                                          <p:val>
                                            <p:strVal val="#ppt_x"/>
                                          </p:val>
                                        </p:tav>
                                        <p:tav tm="100000">
                                          <p:val>
                                            <p:strVal val="#ppt_x"/>
                                          </p:val>
                                        </p:tav>
                                      </p:tavLst>
                                    </p:anim>
                                    <p:anim calcmode="lin" valueType="num">
                                      <p:cBhvr>
                                        <p:cTn id="36" dur="400" fill="hold"/>
                                        <p:tgtEl>
                                          <p:spTgt spid="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400"/>
                                        <p:tgtEl>
                                          <p:spTgt spid="8"/>
                                        </p:tgtEl>
                                      </p:cBhvr>
                                    </p:animEffect>
                                    <p:anim calcmode="lin" valueType="num">
                                      <p:cBhvr>
                                        <p:cTn id="40" dur="400" fill="hold"/>
                                        <p:tgtEl>
                                          <p:spTgt spid="8"/>
                                        </p:tgtEl>
                                        <p:attrNameLst>
                                          <p:attrName>ppt_x</p:attrName>
                                        </p:attrNameLst>
                                      </p:cBhvr>
                                      <p:tavLst>
                                        <p:tav tm="0">
                                          <p:val>
                                            <p:strVal val="#ppt_x"/>
                                          </p:val>
                                        </p:tav>
                                        <p:tav tm="100000">
                                          <p:val>
                                            <p:strVal val="#ppt_x"/>
                                          </p:val>
                                        </p:tav>
                                      </p:tavLst>
                                    </p:anim>
                                    <p:anim calcmode="lin" valueType="num">
                                      <p:cBhvr>
                                        <p:cTn id="41" dur="400" fill="hold"/>
                                        <p:tgtEl>
                                          <p:spTgt spid="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400"/>
                                        <p:tgtEl>
                                          <p:spTgt spid="9"/>
                                        </p:tgtEl>
                                      </p:cBhvr>
                                    </p:animEffect>
                                    <p:anim calcmode="lin" valueType="num">
                                      <p:cBhvr>
                                        <p:cTn id="45" dur="400" fill="hold"/>
                                        <p:tgtEl>
                                          <p:spTgt spid="9"/>
                                        </p:tgtEl>
                                        <p:attrNameLst>
                                          <p:attrName>ppt_x</p:attrName>
                                        </p:attrNameLst>
                                      </p:cBhvr>
                                      <p:tavLst>
                                        <p:tav tm="0">
                                          <p:val>
                                            <p:strVal val="#ppt_x"/>
                                          </p:val>
                                        </p:tav>
                                        <p:tav tm="100000">
                                          <p:val>
                                            <p:strVal val="#ppt_x"/>
                                          </p:val>
                                        </p:tav>
                                      </p:tavLst>
                                    </p:anim>
                                    <p:anim calcmode="lin" valueType="num">
                                      <p:cBhvr>
                                        <p:cTn id="46" dur="400" fill="hold"/>
                                        <p:tgtEl>
                                          <p:spTgt spid="9"/>
                                        </p:tgtEl>
                                        <p:attrNameLst>
                                          <p:attrName>ppt_y</p:attrName>
                                        </p:attrNameLst>
                                      </p:cBhvr>
                                      <p:tavLst>
                                        <p:tav tm="0">
                                          <p:val>
                                            <p:strVal val="#ppt_y+.1"/>
                                          </p:val>
                                        </p:tav>
                                        <p:tav tm="100000">
                                          <p:val>
                                            <p:strVal val="#ppt_y"/>
                                          </p:val>
                                        </p:tav>
                                      </p:tavLst>
                                    </p:anim>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400"/>
                                        <p:tgtEl>
                                          <p:spTgt spid="10"/>
                                        </p:tgtEl>
                                      </p:cBhvr>
                                    </p:animEffect>
                                  </p:childTnLst>
                                </p:cTn>
                              </p:par>
                            </p:childTnLst>
                          </p:cTn>
                        </p:par>
                        <p:par>
                          <p:cTn id="51" fill="hold">
                            <p:stCondLst>
                              <p:cond delay="2400"/>
                            </p:stCondLst>
                            <p:childTnLst>
                              <p:par>
                                <p:cTn id="52" presetID="22" presetClass="entr" presetSubtype="8"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400"/>
                                        <p:tgtEl>
                                          <p:spTgt spid="11"/>
                                        </p:tgtEl>
                                      </p:cBhvr>
                                    </p:animEffect>
                                  </p:childTnLst>
                                </p:cTn>
                              </p:par>
                            </p:childTnLst>
                          </p:cTn>
                        </p:par>
                        <p:par>
                          <p:cTn id="55" fill="hold">
                            <p:stCondLst>
                              <p:cond delay="2800"/>
                            </p:stCondLst>
                            <p:childTnLst>
                              <p:par>
                                <p:cTn id="56" presetID="22" presetClass="entr" presetSubtype="8"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400"/>
                                        <p:tgtEl>
                                          <p:spTgt spid="1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left)">
                                      <p:cBhvr>
                                        <p:cTn id="61" dur="400"/>
                                        <p:tgtEl>
                                          <p:spTgt spid="12"/>
                                        </p:tgtEl>
                                      </p:cBhvr>
                                    </p:animEffect>
                                  </p:childTnLst>
                                </p:cTn>
                              </p:par>
                            </p:childTnLst>
                          </p:cTn>
                        </p:par>
                        <p:par>
                          <p:cTn id="62" fill="hold">
                            <p:stCondLst>
                              <p:cond delay="3200"/>
                            </p:stCondLst>
                            <p:childTnLst>
                              <p:par>
                                <p:cTn id="63" presetID="22" presetClass="entr" presetSubtype="8"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left)">
                                      <p:cBhvr>
                                        <p:cTn id="65" dur="400"/>
                                        <p:tgtEl>
                                          <p:spTgt spid="2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left)">
                                      <p:cBhvr>
                                        <p:cTn id="68" dur="400"/>
                                        <p:tgtEl>
                                          <p:spTgt spid="13"/>
                                        </p:tgtEl>
                                      </p:cBhvr>
                                    </p:animEffect>
                                  </p:childTnLst>
                                </p:cTn>
                              </p:par>
                            </p:childTnLst>
                          </p:cTn>
                        </p:par>
                        <p:par>
                          <p:cTn id="69" fill="hold">
                            <p:stCondLst>
                              <p:cond delay="3600"/>
                            </p:stCondLst>
                            <p:childTnLst>
                              <p:par>
                                <p:cTn id="70" presetID="22" presetClass="entr" presetSubtype="8" fill="hold" grpId="0" nodeType="after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400"/>
                                        <p:tgtEl>
                                          <p:spTgt spid="21"/>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wipe(left)">
                                      <p:cBhvr>
                                        <p:cTn id="75" dur="400"/>
                                        <p:tgtEl>
                                          <p:spTgt spid="14"/>
                                        </p:tgtEl>
                                      </p:cBhvr>
                                    </p:animEffect>
                                  </p:childTnLst>
                                </p:cTn>
                              </p:par>
                            </p:childTnLst>
                          </p:cTn>
                        </p:par>
                        <p:par>
                          <p:cTn id="76" fill="hold">
                            <p:stCondLst>
                              <p:cond delay="4000"/>
                            </p:stCondLst>
                            <p:childTnLst>
                              <p:par>
                                <p:cTn id="77" presetID="22" presetClass="entr" presetSubtype="8"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wipe(left)">
                                      <p:cBhvr>
                                        <p:cTn id="79" dur="400"/>
                                        <p:tgtEl>
                                          <p:spTgt spid="22"/>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wipe(left)">
                                      <p:cBhvr>
                                        <p:cTn id="82" dur="400"/>
                                        <p:tgtEl>
                                          <p:spTgt spid="15"/>
                                        </p:tgtEl>
                                      </p:cBhvr>
                                    </p:animEffect>
                                  </p:childTnLst>
                                </p:cTn>
                              </p:par>
                            </p:childTnLst>
                          </p:cTn>
                        </p:par>
                        <p:par>
                          <p:cTn id="83" fill="hold">
                            <p:stCondLst>
                              <p:cond delay="4400"/>
                            </p:stCondLst>
                            <p:childTnLst>
                              <p:par>
                                <p:cTn id="84" presetID="22" presetClass="entr" presetSubtype="8" fill="hold" grpId="0" nodeType="after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left)">
                                      <p:cBhvr>
                                        <p:cTn id="86" dur="400"/>
                                        <p:tgtEl>
                                          <p:spTgt spid="23"/>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wipe(left)">
                                      <p:cBhvr>
                                        <p:cTn id="89" dur="400"/>
                                        <p:tgtEl>
                                          <p:spTgt spid="16"/>
                                        </p:tgtEl>
                                      </p:cBhvr>
                                    </p:animEffect>
                                  </p:childTnLst>
                                </p:cTn>
                              </p:par>
                            </p:childTnLst>
                          </p:cTn>
                        </p:par>
                        <p:par>
                          <p:cTn id="90" fill="hold">
                            <p:stCondLst>
                              <p:cond delay="4800"/>
                            </p:stCondLst>
                            <p:childTnLst>
                              <p:par>
                                <p:cTn id="91" presetID="22" presetClass="entr" presetSubtype="8" fill="hold" grpId="0"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ipe(left)">
                                      <p:cBhvr>
                                        <p:cTn id="93" dur="400"/>
                                        <p:tgtEl>
                                          <p:spTgt spid="24"/>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7"/>
                                        </p:tgtEl>
                                        <p:attrNameLst>
                                          <p:attrName>style.visibility</p:attrName>
                                        </p:attrNameLst>
                                      </p:cBhvr>
                                      <p:to>
                                        <p:strVal val="visible"/>
                                      </p:to>
                                    </p:set>
                                    <p:animEffect transition="in" filter="wipe(left)">
                                      <p:cBhvr>
                                        <p:cTn id="96" dur="400"/>
                                        <p:tgtEl>
                                          <p:spTgt spid="17"/>
                                        </p:tgtEl>
                                      </p:cBhvr>
                                    </p:animEffect>
                                  </p:childTnLst>
                                </p:cTn>
                              </p:par>
                            </p:childTnLst>
                          </p:cTn>
                        </p:par>
                        <p:par>
                          <p:cTn id="97" fill="hold">
                            <p:stCondLst>
                              <p:cond delay="5200"/>
                            </p:stCondLst>
                            <p:childTnLst>
                              <p:par>
                                <p:cTn id="98" presetID="22" presetClass="entr" presetSubtype="8" fill="hold" grpId="0" nodeType="after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wipe(left)">
                                      <p:cBhvr>
                                        <p:cTn id="100" dur="400"/>
                                        <p:tgtEl>
                                          <p:spTgt spid="25"/>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18"/>
                                        </p:tgtEl>
                                        <p:attrNameLst>
                                          <p:attrName>style.visibility</p:attrName>
                                        </p:attrNameLst>
                                      </p:cBhvr>
                                      <p:to>
                                        <p:strVal val="visible"/>
                                      </p:to>
                                    </p:set>
                                    <p:animEffect transition="in" filter="wipe(left)">
                                      <p:cBhvr>
                                        <p:cTn id="103"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animBg="1"/>
      <p:bldP spid="12" grpId="0" animBg="1"/>
      <p:bldP spid="13" grpId="0" animBg="1"/>
      <p:bldP spid="14" grpId="0" animBg="1"/>
      <p:bldP spid="15" grpId="0" animBg="1"/>
      <p:bldP spid="16" grpId="0" animBg="1"/>
      <p:bldP spid="17" grpId="0" animBg="1"/>
      <p:bldP spid="18" grpId="0" animBg="1"/>
      <p:bldP spid="19" grpId="0"/>
      <p:bldP spid="20" grpId="0"/>
      <p:bldP spid="21" grpId="0"/>
      <p:bldP spid="22" grpId="0"/>
      <p:bldP spid="23" grpId="0"/>
      <p:bldP spid="24" grpId="0"/>
      <p:bldP spid="25"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851922" y="1707654"/>
            <a:ext cx="2954655" cy="1077218"/>
          </a:xfrm>
          <a:prstGeom prst="rect">
            <a:avLst/>
          </a:prstGeom>
          <a:noFill/>
        </p:spPr>
        <p:txBody>
          <a:bodyPr wrap="none" rtlCol="0">
            <a:spAutoFit/>
          </a:bodyPr>
          <a:lstStyle/>
          <a:p>
            <a:pPr marL="0" lvl="1"/>
            <a:r>
              <a:rPr lang="zh-CN" altLang="en-US" sz="1400" b="1" dirty="0">
                <a:solidFill>
                  <a:srgbClr val="080808"/>
                </a:solidFill>
                <a:latin typeface="微软雅黑" panose="020B0503020204020204" pitchFamily="34" charset="-122"/>
                <a:ea typeface="微软雅黑" panose="020B0503020204020204" pitchFamily="34" charset="-122"/>
              </a:rPr>
              <a:t> </a:t>
            </a:r>
            <a:r>
              <a:rPr lang="zh-CN" altLang="en-US" sz="2800" b="1" dirty="0">
                <a:solidFill>
                  <a:srgbClr val="080808"/>
                </a:solidFill>
                <a:latin typeface="微软雅黑" panose="020B0503020204020204" pitchFamily="34" charset="-122"/>
                <a:ea typeface="微软雅黑" panose="020B0503020204020204" pitchFamily="34" charset="-122"/>
              </a:rPr>
              <a:t>第二部分</a:t>
            </a:r>
            <a:endParaRPr lang="en-US" altLang="zh-CN" sz="2800" b="1" dirty="0">
              <a:solidFill>
                <a:srgbClr val="080808"/>
              </a:solidFill>
              <a:latin typeface="微软雅黑" panose="020B0503020204020204" pitchFamily="34" charset="-122"/>
              <a:ea typeface="微软雅黑" panose="020B0503020204020204" pitchFamily="34" charset="-122"/>
            </a:endParaRPr>
          </a:p>
          <a:p>
            <a:pPr marL="0" lvl="1" algn="ctr"/>
            <a:r>
              <a:rPr lang="zh-CN" altLang="en-US" sz="3600" b="1" dirty="0">
                <a:solidFill>
                  <a:schemeClr val="accent2"/>
                </a:solidFill>
                <a:latin typeface="微软雅黑" panose="020B0503020204020204" pitchFamily="34" charset="-122"/>
                <a:ea typeface="微软雅黑" panose="020B0503020204020204" pitchFamily="34" charset="-122"/>
              </a:rPr>
              <a:t>标题文字内容</a:t>
            </a:r>
            <a:endParaRPr lang="en-US" altLang="zh-CN" sz="3600" b="1" dirty="0">
              <a:solidFill>
                <a:schemeClr val="accent2"/>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flipV="1">
            <a:off x="3635896" y="1635646"/>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17896" y="3229730"/>
            <a:ext cx="902846" cy="246221"/>
          </a:xfrm>
          <a:prstGeom prst="rect">
            <a:avLst/>
          </a:prstGeom>
          <a:noFill/>
        </p:spPr>
        <p:txBody>
          <a:bodyPr wrap="square" lIns="0" tIns="0" rIns="0" bIns="0" rtlCol="0">
            <a:spAutoFit/>
          </a:bodyPr>
          <a:lstStyle/>
          <a:p>
            <a:r>
              <a:rPr lang="en-US" altLang="zh-CN" sz="1600" dirty="0">
                <a:solidFill>
                  <a:srgbClr val="080808"/>
                </a:solidFill>
                <a:latin typeface="微软雅黑" panose="020B0503020204020204" pitchFamily="34" charset="-122"/>
                <a:ea typeface="微软雅黑" panose="020B0503020204020204" pitchFamily="34" charset="-122"/>
              </a:rPr>
              <a:t>PART 02</a:t>
            </a:r>
            <a:endParaRPr lang="zh-CN" altLang="en-US" sz="1600" dirty="0">
              <a:solidFill>
                <a:srgbClr val="080808"/>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2123728" y="1707656"/>
            <a:ext cx="1197175" cy="1197175"/>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ndParaRPr>
            </a:p>
          </p:txBody>
        </p:sp>
      </p:grpSp>
      <p:sp>
        <p:nvSpPr>
          <p:cNvPr id="25" name="TextBox 24"/>
          <p:cNvSpPr txBox="1"/>
          <p:nvPr/>
        </p:nvSpPr>
        <p:spPr>
          <a:xfrm>
            <a:off x="3948592" y="2787774"/>
            <a:ext cx="1027882" cy="245726"/>
          </a:xfrm>
          <a:prstGeom prst="rect">
            <a:avLst/>
          </a:prstGeom>
          <a:noFill/>
        </p:spPr>
        <p:txBody>
          <a:bodyPr wrap="square" lIns="60469" tIns="30235" rIns="60469" bIns="30235" rtlCol="0">
            <a:spAutoFit/>
          </a:bodyPr>
          <a:lstStyle/>
          <a:p>
            <a:r>
              <a:rPr lang="en-US" altLang="zh-CN" sz="1200" dirty="0">
                <a:solidFill>
                  <a:srgbClr val="080808"/>
                </a:solidFill>
                <a:latin typeface="微软雅黑" panose="020B0503020204020204" pitchFamily="34" charset="-122"/>
                <a:ea typeface="微软雅黑" panose="020B0503020204020204" pitchFamily="34" charset="-122"/>
              </a:rPr>
              <a:t>※ </a:t>
            </a:r>
            <a:r>
              <a:rPr lang="zh-CN" altLang="en-US" sz="1200" dirty="0">
                <a:solidFill>
                  <a:srgbClr val="080808"/>
                </a:solidFill>
                <a:latin typeface="微软雅黑" panose="020B0503020204020204" pitchFamily="34" charset="-122"/>
                <a:ea typeface="微软雅黑" panose="020B0503020204020204" pitchFamily="34" charset="-122"/>
              </a:rPr>
              <a:t>添加内容</a:t>
            </a:r>
          </a:p>
        </p:txBody>
      </p:sp>
      <p:sp>
        <p:nvSpPr>
          <p:cNvPr id="26" name="TextBox 25"/>
          <p:cNvSpPr txBox="1"/>
          <p:nvPr/>
        </p:nvSpPr>
        <p:spPr>
          <a:xfrm>
            <a:off x="5001263" y="2787774"/>
            <a:ext cx="985236" cy="245726"/>
          </a:xfrm>
          <a:prstGeom prst="rect">
            <a:avLst/>
          </a:prstGeom>
          <a:noFill/>
        </p:spPr>
        <p:txBody>
          <a:bodyPr wrap="square" lIns="60469" tIns="30235" rIns="60469" bIns="30235" rtlCol="0">
            <a:spAutoFit/>
          </a:bodyPr>
          <a:lstStyle/>
          <a:p>
            <a:r>
              <a:rPr lang="en-US" altLang="zh-CN" sz="1200" dirty="0">
                <a:solidFill>
                  <a:srgbClr val="080808"/>
                </a:solidFill>
                <a:latin typeface="微软雅黑" panose="020B0503020204020204" pitchFamily="34" charset="-122"/>
                <a:ea typeface="微软雅黑" panose="020B0503020204020204" pitchFamily="34" charset="-122"/>
              </a:rPr>
              <a:t>※ </a:t>
            </a:r>
            <a:r>
              <a:rPr lang="zh-CN" altLang="en-US" sz="1200" dirty="0">
                <a:solidFill>
                  <a:srgbClr val="080808"/>
                </a:solidFill>
                <a:latin typeface="微软雅黑" panose="020B0503020204020204" pitchFamily="34" charset="-122"/>
                <a:ea typeface="微软雅黑" panose="020B0503020204020204" pitchFamily="34" charset="-122"/>
              </a:rPr>
              <a:t>添加内容</a:t>
            </a:r>
          </a:p>
        </p:txBody>
      </p:sp>
      <p:sp>
        <p:nvSpPr>
          <p:cNvPr id="27" name="TextBox 26"/>
          <p:cNvSpPr txBox="1"/>
          <p:nvPr/>
        </p:nvSpPr>
        <p:spPr>
          <a:xfrm>
            <a:off x="6011289" y="2787774"/>
            <a:ext cx="1027882" cy="245726"/>
          </a:xfrm>
          <a:prstGeom prst="rect">
            <a:avLst/>
          </a:prstGeom>
          <a:noFill/>
        </p:spPr>
        <p:txBody>
          <a:bodyPr wrap="square" lIns="60469" tIns="30235" rIns="60469" bIns="30235" rtlCol="0">
            <a:spAutoFit/>
          </a:bodyPr>
          <a:lstStyle/>
          <a:p>
            <a:r>
              <a:rPr lang="en-US" altLang="zh-CN" sz="1200" dirty="0">
                <a:solidFill>
                  <a:srgbClr val="080808"/>
                </a:solidFill>
                <a:latin typeface="微软雅黑" panose="020B0503020204020204" pitchFamily="34" charset="-122"/>
                <a:ea typeface="微软雅黑" panose="020B0503020204020204" pitchFamily="34" charset="-122"/>
              </a:rPr>
              <a:t>※ </a:t>
            </a:r>
            <a:r>
              <a:rPr lang="zh-CN" altLang="en-US" sz="1200" dirty="0">
                <a:solidFill>
                  <a:srgbClr val="080808"/>
                </a:solidFill>
                <a:latin typeface="微软雅黑" panose="020B0503020204020204" pitchFamily="34" charset="-122"/>
                <a:ea typeface="微软雅黑" panose="020B0503020204020204" pitchFamily="34" charset="-122"/>
              </a:rPr>
              <a:t>添加内容</a:t>
            </a:r>
          </a:p>
        </p:txBody>
      </p:sp>
      <p:sp>
        <p:nvSpPr>
          <p:cNvPr id="28" name="TextBox 27"/>
          <p:cNvSpPr txBox="1"/>
          <p:nvPr/>
        </p:nvSpPr>
        <p:spPr>
          <a:xfrm>
            <a:off x="3948592" y="3134845"/>
            <a:ext cx="985236" cy="245726"/>
          </a:xfrm>
          <a:prstGeom prst="rect">
            <a:avLst/>
          </a:prstGeom>
          <a:noFill/>
        </p:spPr>
        <p:txBody>
          <a:bodyPr wrap="square" lIns="60469" tIns="30235" rIns="60469" bIns="30235" rtlCol="0">
            <a:spAutoFit/>
          </a:bodyPr>
          <a:lstStyle/>
          <a:p>
            <a:r>
              <a:rPr lang="en-US" altLang="zh-CN" sz="1200" dirty="0">
                <a:solidFill>
                  <a:srgbClr val="080808"/>
                </a:solidFill>
                <a:latin typeface="微软雅黑" panose="020B0503020204020204" pitchFamily="34" charset="-122"/>
                <a:ea typeface="微软雅黑" panose="020B0503020204020204" pitchFamily="34" charset="-122"/>
              </a:rPr>
              <a:t>※ </a:t>
            </a:r>
            <a:r>
              <a:rPr lang="zh-CN" altLang="en-US" sz="1200" dirty="0">
                <a:solidFill>
                  <a:srgbClr val="080808"/>
                </a:solidFill>
                <a:latin typeface="微软雅黑" panose="020B0503020204020204" pitchFamily="34" charset="-122"/>
                <a:ea typeface="微软雅黑" panose="020B0503020204020204" pitchFamily="34" charset="-122"/>
              </a:rPr>
              <a:t>添加内容</a:t>
            </a:r>
          </a:p>
        </p:txBody>
      </p:sp>
      <p:sp>
        <p:nvSpPr>
          <p:cNvPr id="29" name="TextBox 28"/>
          <p:cNvSpPr txBox="1"/>
          <p:nvPr/>
        </p:nvSpPr>
        <p:spPr>
          <a:xfrm>
            <a:off x="5001264" y="3134845"/>
            <a:ext cx="985236" cy="245726"/>
          </a:xfrm>
          <a:prstGeom prst="rect">
            <a:avLst/>
          </a:prstGeom>
          <a:noFill/>
        </p:spPr>
        <p:txBody>
          <a:bodyPr wrap="square" lIns="60469" tIns="30235" rIns="60469" bIns="30235" rtlCol="0">
            <a:spAutoFit/>
          </a:bodyPr>
          <a:lstStyle/>
          <a:p>
            <a:r>
              <a:rPr lang="en-US" altLang="zh-CN" sz="1200" dirty="0">
                <a:solidFill>
                  <a:srgbClr val="080808"/>
                </a:solidFill>
                <a:latin typeface="微软雅黑" panose="020B0503020204020204" pitchFamily="34" charset="-122"/>
                <a:ea typeface="微软雅黑" panose="020B0503020204020204" pitchFamily="34" charset="-122"/>
              </a:rPr>
              <a:t>※ </a:t>
            </a:r>
            <a:r>
              <a:rPr lang="zh-CN" altLang="en-US" sz="1200" dirty="0">
                <a:solidFill>
                  <a:srgbClr val="080808"/>
                </a:solidFill>
                <a:latin typeface="微软雅黑" panose="020B0503020204020204" pitchFamily="34" charset="-122"/>
                <a:ea typeface="微软雅黑" panose="020B0503020204020204" pitchFamily="34" charset="-122"/>
              </a:rPr>
              <a:t>添加内容</a:t>
            </a:r>
          </a:p>
        </p:txBody>
      </p:sp>
      <p:sp>
        <p:nvSpPr>
          <p:cNvPr id="30" name="TextBox 29"/>
          <p:cNvSpPr txBox="1"/>
          <p:nvPr/>
        </p:nvSpPr>
        <p:spPr>
          <a:xfrm>
            <a:off x="6010903" y="3134845"/>
            <a:ext cx="985236" cy="245726"/>
          </a:xfrm>
          <a:prstGeom prst="rect">
            <a:avLst/>
          </a:prstGeom>
          <a:noFill/>
        </p:spPr>
        <p:txBody>
          <a:bodyPr wrap="square" lIns="60469" tIns="30235" rIns="60469" bIns="30235" rtlCol="0">
            <a:spAutoFit/>
          </a:bodyPr>
          <a:lstStyle/>
          <a:p>
            <a:r>
              <a:rPr lang="en-US" altLang="zh-CN" sz="1200" dirty="0">
                <a:solidFill>
                  <a:srgbClr val="080808"/>
                </a:solidFill>
                <a:latin typeface="微软雅黑" panose="020B0503020204020204" pitchFamily="34" charset="-122"/>
                <a:ea typeface="微软雅黑" panose="020B0503020204020204" pitchFamily="34" charset="-122"/>
              </a:rPr>
              <a:t>※ </a:t>
            </a:r>
            <a:r>
              <a:rPr lang="zh-CN" altLang="en-US" sz="1200" dirty="0">
                <a:solidFill>
                  <a:srgbClr val="080808"/>
                </a:solidFill>
                <a:latin typeface="微软雅黑" panose="020B0503020204020204" pitchFamily="34" charset="-122"/>
                <a:ea typeface="微软雅黑" panose="020B0503020204020204" pitchFamily="34" charset="-122"/>
              </a:rPr>
              <a:t>添加内容</a:t>
            </a:r>
          </a:p>
        </p:txBody>
      </p:sp>
      <p:sp>
        <p:nvSpPr>
          <p:cNvPr id="75" name="TextBox 13"/>
          <p:cNvSpPr txBox="1"/>
          <p:nvPr/>
        </p:nvSpPr>
        <p:spPr>
          <a:xfrm>
            <a:off x="2344338" y="1921522"/>
            <a:ext cx="902846" cy="769441"/>
          </a:xfrm>
          <a:prstGeom prst="rect">
            <a:avLst/>
          </a:prstGeom>
          <a:noFill/>
        </p:spPr>
        <p:txBody>
          <a:bodyPr wrap="square" lIns="0" tIns="0" rIns="0" bIns="0" rtlCol="0">
            <a:spAutoFit/>
          </a:bodyPr>
          <a:lstStyle/>
          <a:p>
            <a:r>
              <a:rPr lang="en-US" altLang="zh-CN" sz="5000" b="1" dirty="0">
                <a:solidFill>
                  <a:schemeClr val="accent2"/>
                </a:solidFill>
                <a:latin typeface="微软雅黑" panose="020B0503020204020204" pitchFamily="34" charset="-122"/>
                <a:ea typeface="微软雅黑" panose="020B0503020204020204" pitchFamily="34" charset="-122"/>
              </a:rPr>
              <a:t>02</a:t>
            </a:r>
            <a:endParaRPr lang="zh-CN" altLang="en-US" sz="5000" b="1"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400"/>
                                        <p:tgtEl>
                                          <p:spTgt spid="13"/>
                                        </p:tgtEl>
                                      </p:cBhvr>
                                    </p:animEffect>
                                  </p:childTnLst>
                                </p:cTn>
                              </p:par>
                            </p:childTnLst>
                          </p:cTn>
                        </p:par>
                        <p:par>
                          <p:cTn id="8" fill="hold">
                            <p:stCondLst>
                              <p:cond delay="4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400"/>
                                        <p:tgtEl>
                                          <p:spTgt spid="16"/>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400"/>
                                        <p:tgtEl>
                                          <p:spTgt spid="75"/>
                                        </p:tgtEl>
                                      </p:cBhvr>
                                    </p:animEffect>
                                  </p:childTnLst>
                                </p:cTn>
                              </p:par>
                            </p:childTnLst>
                          </p:cTn>
                        </p:par>
                        <p:par>
                          <p:cTn id="16" fill="hold">
                            <p:stCondLst>
                              <p:cond delay="1200"/>
                            </p:stCondLst>
                            <p:childTnLst>
                              <p:par>
                                <p:cTn id="17" presetID="1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400"/>
                                        <p:tgtEl>
                                          <p:spTgt spid="12"/>
                                        </p:tgtEl>
                                        <p:attrNameLst>
                                          <p:attrName>ppt_x</p:attrName>
                                        </p:attrNameLst>
                                      </p:cBhvr>
                                      <p:tavLst>
                                        <p:tav tm="0">
                                          <p:val>
                                            <p:strVal val="#ppt_x-#ppt_w*1.125000"/>
                                          </p:val>
                                        </p:tav>
                                        <p:tav tm="100000">
                                          <p:val>
                                            <p:strVal val="#ppt_x"/>
                                          </p:val>
                                        </p:tav>
                                      </p:tavLst>
                                    </p:anim>
                                    <p:animEffect transition="in" filter="wipe(right)">
                                      <p:cBhvr>
                                        <p:cTn id="20" dur="400"/>
                                        <p:tgtEl>
                                          <p:spTgt spid="12"/>
                                        </p:tgtEl>
                                      </p:cBhvr>
                                    </p:animEffect>
                                  </p:childTnLst>
                                </p:cTn>
                              </p:par>
                            </p:childTnLst>
                          </p:cTn>
                        </p:par>
                        <p:par>
                          <p:cTn id="21" fill="hold">
                            <p:stCondLst>
                              <p:cond delay="1600"/>
                            </p:stCondLst>
                            <p:childTnLst>
                              <p:par>
                                <p:cTn id="22" presetID="47"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400"/>
                                        <p:tgtEl>
                                          <p:spTgt spid="14"/>
                                        </p:tgtEl>
                                      </p:cBhvr>
                                    </p:animEffect>
                                    <p:anim calcmode="lin" valueType="num">
                                      <p:cBhvr>
                                        <p:cTn id="25" dur="400" fill="hold"/>
                                        <p:tgtEl>
                                          <p:spTgt spid="14"/>
                                        </p:tgtEl>
                                        <p:attrNameLst>
                                          <p:attrName>ppt_x</p:attrName>
                                        </p:attrNameLst>
                                      </p:cBhvr>
                                      <p:tavLst>
                                        <p:tav tm="0">
                                          <p:val>
                                            <p:strVal val="#ppt_x"/>
                                          </p:val>
                                        </p:tav>
                                        <p:tav tm="100000">
                                          <p:val>
                                            <p:strVal val="#ppt_x"/>
                                          </p:val>
                                        </p:tav>
                                      </p:tavLst>
                                    </p:anim>
                                    <p:anim calcmode="lin" valueType="num">
                                      <p:cBhvr>
                                        <p:cTn id="26" dur="400" fill="hold"/>
                                        <p:tgtEl>
                                          <p:spTgt spid="14"/>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2" presetClass="entr" presetSubtype="4"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400" fill="hold"/>
                                        <p:tgtEl>
                                          <p:spTgt spid="25"/>
                                        </p:tgtEl>
                                        <p:attrNameLst>
                                          <p:attrName>ppt_x</p:attrName>
                                        </p:attrNameLst>
                                      </p:cBhvr>
                                      <p:tavLst>
                                        <p:tav tm="0">
                                          <p:val>
                                            <p:strVal val="#ppt_x"/>
                                          </p:val>
                                        </p:tav>
                                        <p:tav tm="100000">
                                          <p:val>
                                            <p:strVal val="#ppt_x"/>
                                          </p:val>
                                        </p:tav>
                                      </p:tavLst>
                                    </p:anim>
                                    <p:anim calcmode="lin" valueType="num">
                                      <p:cBhvr additive="base">
                                        <p:cTn id="31" dur="400" fill="hold"/>
                                        <p:tgtEl>
                                          <p:spTgt spid="25"/>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400" fill="hold"/>
                                        <p:tgtEl>
                                          <p:spTgt spid="26"/>
                                        </p:tgtEl>
                                        <p:attrNameLst>
                                          <p:attrName>ppt_x</p:attrName>
                                        </p:attrNameLst>
                                      </p:cBhvr>
                                      <p:tavLst>
                                        <p:tav tm="0">
                                          <p:val>
                                            <p:strVal val="#ppt_x"/>
                                          </p:val>
                                        </p:tav>
                                        <p:tav tm="100000">
                                          <p:val>
                                            <p:strVal val="#ppt_x"/>
                                          </p:val>
                                        </p:tav>
                                      </p:tavLst>
                                    </p:anim>
                                    <p:anim calcmode="lin" valueType="num">
                                      <p:cBhvr additive="base">
                                        <p:cTn id="35" dur="400" fill="hold"/>
                                        <p:tgtEl>
                                          <p:spTgt spid="26"/>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400" fill="hold"/>
                                        <p:tgtEl>
                                          <p:spTgt spid="27"/>
                                        </p:tgtEl>
                                        <p:attrNameLst>
                                          <p:attrName>ppt_x</p:attrName>
                                        </p:attrNameLst>
                                      </p:cBhvr>
                                      <p:tavLst>
                                        <p:tav tm="0">
                                          <p:val>
                                            <p:strVal val="#ppt_x"/>
                                          </p:val>
                                        </p:tav>
                                        <p:tav tm="100000">
                                          <p:val>
                                            <p:strVal val="#ppt_x"/>
                                          </p:val>
                                        </p:tav>
                                      </p:tavLst>
                                    </p:anim>
                                    <p:anim calcmode="lin" valueType="num">
                                      <p:cBhvr additive="base">
                                        <p:cTn id="39" dur="400" fill="hold"/>
                                        <p:tgtEl>
                                          <p:spTgt spid="27"/>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400" fill="hold"/>
                                        <p:tgtEl>
                                          <p:spTgt spid="28"/>
                                        </p:tgtEl>
                                        <p:attrNameLst>
                                          <p:attrName>ppt_x</p:attrName>
                                        </p:attrNameLst>
                                      </p:cBhvr>
                                      <p:tavLst>
                                        <p:tav tm="0">
                                          <p:val>
                                            <p:strVal val="#ppt_x"/>
                                          </p:val>
                                        </p:tav>
                                        <p:tav tm="100000">
                                          <p:val>
                                            <p:strVal val="#ppt_x"/>
                                          </p:val>
                                        </p:tav>
                                      </p:tavLst>
                                    </p:anim>
                                    <p:anim calcmode="lin" valueType="num">
                                      <p:cBhvr additive="base">
                                        <p:cTn id="43" dur="400" fill="hold"/>
                                        <p:tgtEl>
                                          <p:spTgt spid="28"/>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400" fill="hold"/>
                                        <p:tgtEl>
                                          <p:spTgt spid="29"/>
                                        </p:tgtEl>
                                        <p:attrNameLst>
                                          <p:attrName>ppt_x</p:attrName>
                                        </p:attrNameLst>
                                      </p:cBhvr>
                                      <p:tavLst>
                                        <p:tav tm="0">
                                          <p:val>
                                            <p:strVal val="#ppt_x"/>
                                          </p:val>
                                        </p:tav>
                                        <p:tav tm="100000">
                                          <p:val>
                                            <p:strVal val="#ppt_x"/>
                                          </p:val>
                                        </p:tav>
                                      </p:tavLst>
                                    </p:anim>
                                    <p:anim calcmode="lin" valueType="num">
                                      <p:cBhvr additive="base">
                                        <p:cTn id="47" dur="400" fill="hold"/>
                                        <p:tgtEl>
                                          <p:spTgt spid="29"/>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400" fill="hold"/>
                                        <p:tgtEl>
                                          <p:spTgt spid="30"/>
                                        </p:tgtEl>
                                        <p:attrNameLst>
                                          <p:attrName>ppt_x</p:attrName>
                                        </p:attrNameLst>
                                      </p:cBhvr>
                                      <p:tavLst>
                                        <p:tav tm="0">
                                          <p:val>
                                            <p:strVal val="#ppt_x"/>
                                          </p:val>
                                        </p:tav>
                                        <p:tav tm="100000">
                                          <p:val>
                                            <p:strVal val="#ppt_x"/>
                                          </p:val>
                                        </p:tav>
                                      </p:tavLst>
                                    </p:anim>
                                    <p:anim calcmode="lin" valueType="num">
                                      <p:cBhvr additive="base">
                                        <p:cTn id="51" dur="4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5" grpId="0"/>
      <p:bldP spid="26" grpId="0"/>
      <p:bldP spid="27" grpId="0"/>
      <p:bldP spid="28" grpId="0"/>
      <p:bldP spid="29" grpId="0"/>
      <p:bldP spid="30" grpId="0"/>
      <p:bldP spid="7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商务金融PPT图表"/>
</p:tagLst>
</file>

<file path=ppt/theme/theme1.xml><?xml version="1.0" encoding="utf-8"?>
<a:theme xmlns:a="http://schemas.openxmlformats.org/drawingml/2006/main" name="Office 主题​​">
  <a:themeElements>
    <a:clrScheme name="自定义 276">
      <a:dk1>
        <a:sysClr val="windowText" lastClr="000000"/>
      </a:dk1>
      <a:lt1>
        <a:sysClr val="window" lastClr="FFFFFF"/>
      </a:lt1>
      <a:dk2>
        <a:srgbClr val="7F7F7F"/>
      </a:dk2>
      <a:lt2>
        <a:srgbClr val="7F7F7F"/>
      </a:lt2>
      <a:accent1>
        <a:srgbClr val="C00002"/>
      </a:accent1>
      <a:accent2>
        <a:srgbClr val="C00002"/>
      </a:accent2>
      <a:accent3>
        <a:srgbClr val="C00002"/>
      </a:accent3>
      <a:accent4>
        <a:srgbClr val="C00002"/>
      </a:accent4>
      <a:accent5>
        <a:srgbClr val="808080"/>
      </a:accent5>
      <a:accent6>
        <a:srgbClr val="808080"/>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2387</Words>
  <Application>Microsoft Office PowerPoint</Application>
  <PresentationFormat>全屏显示(16:9)</PresentationFormat>
  <Paragraphs>325</Paragraphs>
  <Slides>27</Slides>
  <Notes>27</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Clear Sans Thin</vt:lpstr>
      <vt:lpstr>Lato Light</vt:lpstr>
      <vt:lpstr>华文黑体</vt:lpstr>
      <vt:lpstr>宋体</vt:lpstr>
      <vt:lpstr>微软雅黑</vt:lpstr>
      <vt:lpstr>Arial</vt:lpstr>
      <vt:lpstr>Calibri</vt:lpstr>
      <vt:lpstr>Impact</vt:lpstr>
      <vt:lpstr>Roboto condensed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商务金融PPT图表</dc:title>
  <dc:subject>哎呀小小草</dc:subject>
  <dc:creator>哎呀小小草</dc:creator>
  <cp:keywords>https://800sucai.taobao.com/</cp:keywords>
  <dc:description>https://800sucai.taobao.com/</dc:description>
  <cp:lastModifiedBy>LHAAA</cp:lastModifiedBy>
  <cp:revision>991</cp:revision>
  <dcterms:created xsi:type="dcterms:W3CDTF">2015-04-24T01:01:00Z</dcterms:created>
  <dcterms:modified xsi:type="dcterms:W3CDTF">2017-06-23T08:59:08Z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2052-10.1.0.6029</vt:lpwstr>
  </property>
</Properties>
</file>